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 id="2147483660" r:id="rId5"/>
  </p:sldMasterIdLst>
  <p:sldIdLst>
    <p:sldId id="287" r:id="rId6"/>
    <p:sldId id="286" r:id="rId7"/>
    <p:sldId id="289" r:id="rId8"/>
    <p:sldId id="290" r:id="rId9"/>
    <p:sldId id="288" r:id="rId10"/>
    <p:sldId id="291" r:id="rId11"/>
    <p:sldId id="292" r:id="rId12"/>
    <p:sldId id="293" r:id="rId13"/>
    <p:sldId id="294" r:id="rId14"/>
    <p:sldId id="298" r:id="rId15"/>
    <p:sldId id="296" r:id="rId16"/>
    <p:sldId id="300" r:id="rId17"/>
    <p:sldId id="299" r:id="rId18"/>
    <p:sldId id="297" r:id="rId19"/>
    <p:sldId id="302" r:id="rId20"/>
    <p:sldId id="301" r:id="rId21"/>
    <p:sldId id="295"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68E306-962C-18C0-F0DD-73C43B7B904F}" v="1674" dt="2023-10-12T20:49:50.132"/>
    <p1510:client id="{BFAC212A-A27D-BDDA-0AE9-340CF1B5F4B1}" v="2" dt="2023-10-13T06:20:48.702"/>
    <p1510:client id="{DB1089FB-B994-40E6-9BA1-ADD5E34DC2D4}" v="5" dt="2023-10-11T13:22:14.0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1" d="100"/>
          <a:sy n="111" d="100"/>
        </p:scale>
        <p:origin x="47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E Goy" userId="S::egoy@bournesgreen.secat.co.uk::ec5c4f10-152c-4396-87b9-de13be3a91c9" providerId="AD" clId="Web-{2168E306-962C-18C0-F0DD-73C43B7B904F}"/>
    <pc:docChg chg="addSld delSld modSld sldOrd addMainMaster modMainMaster">
      <pc:chgData name="Mrs E Goy" userId="S::egoy@bournesgreen.secat.co.uk::ec5c4f10-152c-4396-87b9-de13be3a91c9" providerId="AD" clId="Web-{2168E306-962C-18C0-F0DD-73C43B7B904F}" dt="2023-10-12T20:49:46.460" v="1079" actId="20577"/>
      <pc:docMkLst>
        <pc:docMk/>
      </pc:docMkLst>
      <pc:sldChg chg="del">
        <pc:chgData name="Mrs E Goy" userId="S::egoy@bournesgreen.secat.co.uk::ec5c4f10-152c-4396-87b9-de13be3a91c9" providerId="AD" clId="Web-{2168E306-962C-18C0-F0DD-73C43B7B904F}" dt="2023-10-12T18:55:40.031" v="16"/>
        <pc:sldMkLst>
          <pc:docMk/>
          <pc:sldMk cId="1244076284" sldId="256"/>
        </pc:sldMkLst>
      </pc:sldChg>
      <pc:sldChg chg="modSp del">
        <pc:chgData name="Mrs E Goy" userId="S::egoy@bournesgreen.secat.co.uk::ec5c4f10-152c-4396-87b9-de13be3a91c9" providerId="AD" clId="Web-{2168E306-962C-18C0-F0DD-73C43B7B904F}" dt="2023-10-12T18:59:45.181" v="57"/>
        <pc:sldMkLst>
          <pc:docMk/>
          <pc:sldMk cId="2339620500" sldId="259"/>
        </pc:sldMkLst>
        <pc:spChg chg="mod">
          <ac:chgData name="Mrs E Goy" userId="S::egoy@bournesgreen.secat.co.uk::ec5c4f10-152c-4396-87b9-de13be3a91c9" providerId="AD" clId="Web-{2168E306-962C-18C0-F0DD-73C43B7B904F}" dt="2023-10-12T18:56:57.847" v="31" actId="1076"/>
          <ac:spMkLst>
            <pc:docMk/>
            <pc:sldMk cId="2339620500" sldId="259"/>
            <ac:spMk id="3" creationId="{67D98C22-4B4A-449F-A648-27E9D7BE0E32}"/>
          </ac:spMkLst>
        </pc:spChg>
        <pc:spChg chg="mod">
          <ac:chgData name="Mrs E Goy" userId="S::egoy@bournesgreen.secat.co.uk::ec5c4f10-152c-4396-87b9-de13be3a91c9" providerId="AD" clId="Web-{2168E306-962C-18C0-F0DD-73C43B7B904F}" dt="2023-10-12T18:56:35.439" v="27" actId="1076"/>
          <ac:spMkLst>
            <pc:docMk/>
            <pc:sldMk cId="2339620500" sldId="259"/>
            <ac:spMk id="13" creationId="{1CE8F82E-E0F6-4F63-AF3D-B5D8AB7EC711}"/>
          </ac:spMkLst>
        </pc:spChg>
        <pc:picChg chg="mod">
          <ac:chgData name="Mrs E Goy" userId="S::egoy@bournesgreen.secat.co.uk::ec5c4f10-152c-4396-87b9-de13be3a91c9" providerId="AD" clId="Web-{2168E306-962C-18C0-F0DD-73C43B7B904F}" dt="2023-10-12T18:57:05.316" v="32" actId="1076"/>
          <ac:picMkLst>
            <pc:docMk/>
            <pc:sldMk cId="2339620500" sldId="259"/>
            <ac:picMk id="7" creationId="{BA299AD1-6E5F-495F-A838-59103E016C19}"/>
          </ac:picMkLst>
        </pc:picChg>
      </pc:sldChg>
      <pc:sldChg chg="del">
        <pc:chgData name="Mrs E Goy" userId="S::egoy@bournesgreen.secat.co.uk::ec5c4f10-152c-4396-87b9-de13be3a91c9" providerId="AD" clId="Web-{2168E306-962C-18C0-F0DD-73C43B7B904F}" dt="2023-10-12T19:10:08.895" v="156"/>
        <pc:sldMkLst>
          <pc:docMk/>
          <pc:sldMk cId="168420451" sldId="267"/>
        </pc:sldMkLst>
      </pc:sldChg>
      <pc:sldChg chg="del">
        <pc:chgData name="Mrs E Goy" userId="S::egoy@bournesgreen.secat.co.uk::ec5c4f10-152c-4396-87b9-de13be3a91c9" providerId="AD" clId="Web-{2168E306-962C-18C0-F0DD-73C43B7B904F}" dt="2023-10-12T19:08:14.188" v="139"/>
        <pc:sldMkLst>
          <pc:docMk/>
          <pc:sldMk cId="889885848" sldId="268"/>
        </pc:sldMkLst>
      </pc:sldChg>
      <pc:sldChg chg="del">
        <pc:chgData name="Mrs E Goy" userId="S::egoy@bournesgreen.secat.co.uk::ec5c4f10-152c-4396-87b9-de13be3a91c9" providerId="AD" clId="Web-{2168E306-962C-18C0-F0DD-73C43B7B904F}" dt="2023-10-12T19:12:18.009" v="181"/>
        <pc:sldMkLst>
          <pc:docMk/>
          <pc:sldMk cId="1280384396" sldId="270"/>
        </pc:sldMkLst>
      </pc:sldChg>
      <pc:sldChg chg="del">
        <pc:chgData name="Mrs E Goy" userId="S::egoy@bournesgreen.secat.co.uk::ec5c4f10-152c-4396-87b9-de13be3a91c9" providerId="AD" clId="Web-{2168E306-962C-18C0-F0DD-73C43B7B904F}" dt="2023-10-12T19:12:01.696" v="177"/>
        <pc:sldMkLst>
          <pc:docMk/>
          <pc:sldMk cId="1535256091" sldId="271"/>
        </pc:sldMkLst>
      </pc:sldChg>
      <pc:sldChg chg="delSp modSp del">
        <pc:chgData name="Mrs E Goy" userId="S::egoy@bournesgreen.secat.co.uk::ec5c4f10-152c-4396-87b9-de13be3a91c9" providerId="AD" clId="Web-{2168E306-962C-18C0-F0DD-73C43B7B904F}" dt="2023-10-12T19:10:56.959" v="163"/>
        <pc:sldMkLst>
          <pc:docMk/>
          <pc:sldMk cId="11440601" sldId="272"/>
        </pc:sldMkLst>
        <pc:picChg chg="del mod">
          <ac:chgData name="Mrs E Goy" userId="S::egoy@bournesgreen.secat.co.uk::ec5c4f10-152c-4396-87b9-de13be3a91c9" providerId="AD" clId="Web-{2168E306-962C-18C0-F0DD-73C43B7B904F}" dt="2023-10-12T19:10:53.178" v="162"/>
          <ac:picMkLst>
            <pc:docMk/>
            <pc:sldMk cId="11440601" sldId="272"/>
            <ac:picMk id="3074" creationId="{422ABC4E-9483-4CC4-BD1E-46D2CD94920A}"/>
          </ac:picMkLst>
        </pc:picChg>
      </pc:sldChg>
      <pc:sldChg chg="del">
        <pc:chgData name="Mrs E Goy" userId="S::egoy@bournesgreen.secat.co.uk::ec5c4f10-152c-4396-87b9-de13be3a91c9" providerId="AD" clId="Web-{2168E306-962C-18C0-F0DD-73C43B7B904F}" dt="2023-10-12T19:12:40.057" v="184"/>
        <pc:sldMkLst>
          <pc:docMk/>
          <pc:sldMk cId="3550849596" sldId="273"/>
        </pc:sldMkLst>
      </pc:sldChg>
      <pc:sldChg chg="del">
        <pc:chgData name="Mrs E Goy" userId="S::egoy@bournesgreen.secat.co.uk::ec5c4f10-152c-4396-87b9-de13be3a91c9" providerId="AD" clId="Web-{2168E306-962C-18C0-F0DD-73C43B7B904F}" dt="2023-10-12T18:56:21.970" v="24"/>
        <pc:sldMkLst>
          <pc:docMk/>
          <pc:sldMk cId="1683059074" sldId="274"/>
        </pc:sldMkLst>
      </pc:sldChg>
      <pc:sldChg chg="addSp modSp del ord">
        <pc:chgData name="Mrs E Goy" userId="S::egoy@bournesgreen.secat.co.uk::ec5c4f10-152c-4396-87b9-de13be3a91c9" providerId="AD" clId="Web-{2168E306-962C-18C0-F0DD-73C43B7B904F}" dt="2023-10-12T19:01:30.419" v="76"/>
        <pc:sldMkLst>
          <pc:docMk/>
          <pc:sldMk cId="2497583219" sldId="275"/>
        </pc:sldMkLst>
        <pc:picChg chg="mod">
          <ac:chgData name="Mrs E Goy" userId="S::egoy@bournesgreen.secat.co.uk::ec5c4f10-152c-4396-87b9-de13be3a91c9" providerId="AD" clId="Web-{2168E306-962C-18C0-F0DD-73C43B7B904F}" dt="2023-10-12T19:00:48.824" v="69" actId="1076"/>
          <ac:picMkLst>
            <pc:docMk/>
            <pc:sldMk cId="2497583219" sldId="275"/>
            <ac:picMk id="4" creationId="{1B8E54A7-6B02-4134-93CF-9DD7C263B154}"/>
          </ac:picMkLst>
        </pc:picChg>
        <pc:picChg chg="add">
          <ac:chgData name="Mrs E Goy" userId="S::egoy@bournesgreen.secat.co.uk::ec5c4f10-152c-4396-87b9-de13be3a91c9" providerId="AD" clId="Web-{2168E306-962C-18C0-F0DD-73C43B7B904F}" dt="2023-10-12T19:00:44.183" v="68"/>
          <ac:picMkLst>
            <pc:docMk/>
            <pc:sldMk cId="2497583219" sldId="275"/>
            <ac:picMk id="6" creationId="{8D1B6FC4-8934-83C4-D0FE-B89AC3F4BE1C}"/>
          </ac:picMkLst>
        </pc:picChg>
      </pc:sldChg>
      <pc:sldChg chg="delSp del ord">
        <pc:chgData name="Mrs E Goy" userId="S::egoy@bournesgreen.secat.co.uk::ec5c4f10-152c-4396-87b9-de13be3a91c9" providerId="AD" clId="Web-{2168E306-962C-18C0-F0DD-73C43B7B904F}" dt="2023-10-12T19:04:59.989" v="109"/>
        <pc:sldMkLst>
          <pc:docMk/>
          <pc:sldMk cId="1198172813" sldId="277"/>
        </pc:sldMkLst>
        <pc:picChg chg="del">
          <ac:chgData name="Mrs E Goy" userId="S::egoy@bournesgreen.secat.co.uk::ec5c4f10-152c-4396-87b9-de13be3a91c9" providerId="AD" clId="Web-{2168E306-962C-18C0-F0DD-73C43B7B904F}" dt="2023-10-12T19:04:48.036" v="105"/>
          <ac:picMkLst>
            <pc:docMk/>
            <pc:sldMk cId="1198172813" sldId="277"/>
            <ac:picMk id="2" creationId="{83DB2B3A-D681-4788-B6DF-BEFD1358B09C}"/>
          </ac:picMkLst>
        </pc:picChg>
        <pc:picChg chg="del">
          <ac:chgData name="Mrs E Goy" userId="S::egoy@bournesgreen.secat.co.uk::ec5c4f10-152c-4396-87b9-de13be3a91c9" providerId="AD" clId="Web-{2168E306-962C-18C0-F0DD-73C43B7B904F}" dt="2023-10-12T19:04:31.301" v="101"/>
          <ac:picMkLst>
            <pc:docMk/>
            <pc:sldMk cId="1198172813" sldId="277"/>
            <ac:picMk id="4" creationId="{86BB7CB8-314E-4DD4-94BB-36D269F7335C}"/>
          </ac:picMkLst>
        </pc:picChg>
      </pc:sldChg>
      <pc:sldChg chg="del">
        <pc:chgData name="Mrs E Goy" userId="S::egoy@bournesgreen.secat.co.uk::ec5c4f10-152c-4396-87b9-de13be3a91c9" providerId="AD" clId="Web-{2168E306-962C-18C0-F0DD-73C43B7B904F}" dt="2023-10-12T19:07:04.119" v="126"/>
        <pc:sldMkLst>
          <pc:docMk/>
          <pc:sldMk cId="2299361821" sldId="278"/>
        </pc:sldMkLst>
      </pc:sldChg>
      <pc:sldChg chg="addSp del ord">
        <pc:chgData name="Mrs E Goy" userId="S::egoy@bournesgreen.secat.co.uk::ec5c4f10-152c-4396-87b9-de13be3a91c9" providerId="AD" clId="Web-{2168E306-962C-18C0-F0DD-73C43B7B904F}" dt="2023-10-12T19:06:08.367" v="119"/>
        <pc:sldMkLst>
          <pc:docMk/>
          <pc:sldMk cId="3972205417" sldId="279"/>
        </pc:sldMkLst>
        <pc:picChg chg="add">
          <ac:chgData name="Mrs E Goy" userId="S::egoy@bournesgreen.secat.co.uk::ec5c4f10-152c-4396-87b9-de13be3a91c9" providerId="AD" clId="Web-{2168E306-962C-18C0-F0DD-73C43B7B904F}" dt="2023-10-12T19:05:58.460" v="117"/>
          <ac:picMkLst>
            <pc:docMk/>
            <pc:sldMk cId="3972205417" sldId="279"/>
            <ac:picMk id="2" creationId="{F52BC569-30FB-1501-A21B-4DA1AEB977FB}"/>
          </ac:picMkLst>
        </pc:picChg>
      </pc:sldChg>
      <pc:sldChg chg="del">
        <pc:chgData name="Mrs E Goy" userId="S::egoy@bournesgreen.secat.co.uk::ec5c4f10-152c-4396-87b9-de13be3a91c9" providerId="AD" clId="Web-{2168E306-962C-18C0-F0DD-73C43B7B904F}" dt="2023-10-12T19:13:42.481" v="195"/>
        <pc:sldMkLst>
          <pc:docMk/>
          <pc:sldMk cId="4040003356" sldId="280"/>
        </pc:sldMkLst>
      </pc:sldChg>
      <pc:sldChg chg="del">
        <pc:chgData name="Mrs E Goy" userId="S::egoy@bournesgreen.secat.co.uk::ec5c4f10-152c-4396-87b9-de13be3a91c9" providerId="AD" clId="Web-{2168E306-962C-18C0-F0DD-73C43B7B904F}" dt="2023-10-12T18:51:30.116" v="1"/>
        <pc:sldMkLst>
          <pc:docMk/>
          <pc:sldMk cId="1631265149" sldId="281"/>
        </pc:sldMkLst>
      </pc:sldChg>
      <pc:sldChg chg="del">
        <pc:chgData name="Mrs E Goy" userId="S::egoy@bournesgreen.secat.co.uk::ec5c4f10-152c-4396-87b9-de13be3a91c9" providerId="AD" clId="Web-{2168E306-962C-18C0-F0DD-73C43B7B904F}" dt="2023-10-12T18:51:27.600" v="0"/>
        <pc:sldMkLst>
          <pc:docMk/>
          <pc:sldMk cId="3751696150" sldId="282"/>
        </pc:sldMkLst>
      </pc:sldChg>
      <pc:sldChg chg="del ord">
        <pc:chgData name="Mrs E Goy" userId="S::egoy@bournesgreen.secat.co.uk::ec5c4f10-152c-4396-87b9-de13be3a91c9" providerId="AD" clId="Web-{2168E306-962C-18C0-F0DD-73C43B7B904F}" dt="2023-10-12T19:13:37.137" v="194"/>
        <pc:sldMkLst>
          <pc:docMk/>
          <pc:sldMk cId="3562846410" sldId="283"/>
        </pc:sldMkLst>
      </pc:sldChg>
      <pc:sldChg chg="new del ord">
        <pc:chgData name="Mrs E Goy" userId="S::egoy@bournesgreen.secat.co.uk::ec5c4f10-152c-4396-87b9-de13be3a91c9" providerId="AD" clId="Web-{2168E306-962C-18C0-F0DD-73C43B7B904F}" dt="2023-10-12T19:08:37.861" v="140"/>
        <pc:sldMkLst>
          <pc:docMk/>
          <pc:sldMk cId="3175673128" sldId="284"/>
        </pc:sldMkLst>
      </pc:sldChg>
      <pc:sldChg chg="new del ord">
        <pc:chgData name="Mrs E Goy" userId="S::egoy@bournesgreen.secat.co.uk::ec5c4f10-152c-4396-87b9-de13be3a91c9" providerId="AD" clId="Web-{2168E306-962C-18C0-F0DD-73C43B7B904F}" dt="2023-10-12T18:53:57.902" v="9"/>
        <pc:sldMkLst>
          <pc:docMk/>
          <pc:sldMk cId="2737898706" sldId="285"/>
        </pc:sldMkLst>
      </pc:sldChg>
      <pc:sldChg chg="addSp delSp modSp add ord">
        <pc:chgData name="Mrs E Goy" userId="S::egoy@bournesgreen.secat.co.uk::ec5c4f10-152c-4396-87b9-de13be3a91c9" providerId="AD" clId="Web-{2168E306-962C-18C0-F0DD-73C43B7B904F}" dt="2023-10-12T19:17:39.740" v="206" actId="1076"/>
        <pc:sldMkLst>
          <pc:docMk/>
          <pc:sldMk cId="3679731361" sldId="286"/>
        </pc:sldMkLst>
        <pc:spChg chg="add mod">
          <ac:chgData name="Mrs E Goy" userId="S::egoy@bournesgreen.secat.co.uk::ec5c4f10-152c-4396-87b9-de13be3a91c9" providerId="AD" clId="Web-{2168E306-962C-18C0-F0DD-73C43B7B904F}" dt="2023-10-12T18:55:00.405" v="11" actId="1076"/>
          <ac:spMkLst>
            <pc:docMk/>
            <pc:sldMk cId="3679731361" sldId="286"/>
            <ac:spMk id="7" creationId="{58DB26EC-1B4C-CC7C-31D6-3EB07B13A26A}"/>
          </ac:spMkLst>
        </pc:spChg>
        <pc:spChg chg="mod">
          <ac:chgData name="Mrs E Goy" userId="S::egoy@bournesgreen.secat.co.uk::ec5c4f10-152c-4396-87b9-de13be3a91c9" providerId="AD" clId="Web-{2168E306-962C-18C0-F0DD-73C43B7B904F}" dt="2023-10-12T18:55:03.436" v="12" actId="20577"/>
          <ac:spMkLst>
            <pc:docMk/>
            <pc:sldMk cId="3679731361" sldId="286"/>
            <ac:spMk id="12" creationId="{22C8D1B0-39F5-4A09-9ADD-D0A5E7018EF1}"/>
          </ac:spMkLst>
        </pc:spChg>
        <pc:picChg chg="add mod">
          <ac:chgData name="Mrs E Goy" userId="S::egoy@bournesgreen.secat.co.uk::ec5c4f10-152c-4396-87b9-de13be3a91c9" providerId="AD" clId="Web-{2168E306-962C-18C0-F0DD-73C43B7B904F}" dt="2023-10-12T19:17:29.709" v="203" actId="1076"/>
          <ac:picMkLst>
            <pc:docMk/>
            <pc:sldMk cId="3679731361" sldId="286"/>
            <ac:picMk id="9" creationId="{0AB05072-8397-E111-202C-6415DD83AA4C}"/>
          </ac:picMkLst>
        </pc:picChg>
        <pc:picChg chg="add del mod">
          <ac:chgData name="Mrs E Goy" userId="S::egoy@bournesgreen.secat.co.uk::ec5c4f10-152c-4396-87b9-de13be3a91c9" providerId="AD" clId="Web-{2168E306-962C-18C0-F0DD-73C43B7B904F}" dt="2023-10-12T19:01:40.701" v="77"/>
          <ac:picMkLst>
            <pc:docMk/>
            <pc:sldMk cId="3679731361" sldId="286"/>
            <ac:picMk id="16" creationId="{DCE8E451-063F-81C8-E407-9594BFB7CF2C}"/>
          </ac:picMkLst>
        </pc:picChg>
        <pc:picChg chg="add mod">
          <ac:chgData name="Mrs E Goy" userId="S::egoy@bournesgreen.secat.co.uk::ec5c4f10-152c-4396-87b9-de13be3a91c9" providerId="AD" clId="Web-{2168E306-962C-18C0-F0DD-73C43B7B904F}" dt="2023-10-12T19:17:39.740" v="206" actId="1076"/>
          <ac:picMkLst>
            <pc:docMk/>
            <pc:sldMk cId="3679731361" sldId="286"/>
            <ac:picMk id="18" creationId="{D9E8230E-2FD5-0581-3AF6-EF667141F2AD}"/>
          </ac:picMkLst>
        </pc:picChg>
      </pc:sldChg>
      <pc:sldChg chg="new del">
        <pc:chgData name="Mrs E Goy" userId="S::egoy@bournesgreen.secat.co.uk::ec5c4f10-152c-4396-87b9-de13be3a91c9" providerId="AD" clId="Web-{2168E306-962C-18C0-F0DD-73C43B7B904F}" dt="2023-10-12T18:55:42.813" v="17"/>
        <pc:sldMkLst>
          <pc:docMk/>
          <pc:sldMk cId="809713506" sldId="287"/>
        </pc:sldMkLst>
      </pc:sldChg>
      <pc:sldChg chg="addSp delSp modSp add ord replId">
        <pc:chgData name="Mrs E Goy" userId="S::egoy@bournesgreen.secat.co.uk::ec5c4f10-152c-4396-87b9-de13be3a91c9" providerId="AD" clId="Web-{2168E306-962C-18C0-F0DD-73C43B7B904F}" dt="2023-10-12T20:26:15.158" v="889" actId="1076"/>
        <pc:sldMkLst>
          <pc:docMk/>
          <pc:sldMk cId="3228345387" sldId="287"/>
        </pc:sldMkLst>
        <pc:spChg chg="del">
          <ac:chgData name="Mrs E Goy" userId="S::egoy@bournesgreen.secat.co.uk::ec5c4f10-152c-4396-87b9-de13be3a91c9" providerId="AD" clId="Web-{2168E306-962C-18C0-F0DD-73C43B7B904F}" dt="2023-10-12T18:55:59.219" v="19"/>
          <ac:spMkLst>
            <pc:docMk/>
            <pc:sldMk cId="3228345387" sldId="287"/>
            <ac:spMk id="7" creationId="{58DB26EC-1B4C-CC7C-31D6-3EB07B13A26A}"/>
          </ac:spMkLst>
        </pc:spChg>
        <pc:picChg chg="add mod">
          <ac:chgData name="Mrs E Goy" userId="S::egoy@bournesgreen.secat.co.uk::ec5c4f10-152c-4396-87b9-de13be3a91c9" providerId="AD" clId="Web-{2168E306-962C-18C0-F0DD-73C43B7B904F}" dt="2023-10-12T20:26:15.158" v="889" actId="1076"/>
          <ac:picMkLst>
            <pc:docMk/>
            <pc:sldMk cId="3228345387" sldId="287"/>
            <ac:picMk id="8" creationId="{E654CFA3-3A4D-BD4B-88F6-46B7495CC38A}"/>
          </ac:picMkLst>
        </pc:picChg>
        <pc:picChg chg="del">
          <ac:chgData name="Mrs E Goy" userId="S::egoy@bournesgreen.secat.co.uk::ec5c4f10-152c-4396-87b9-de13be3a91c9" providerId="AD" clId="Web-{2168E306-962C-18C0-F0DD-73C43B7B904F}" dt="2023-10-12T18:56:00.813" v="20"/>
          <ac:picMkLst>
            <pc:docMk/>
            <pc:sldMk cId="3228345387" sldId="287"/>
            <ac:picMk id="9" creationId="{0AB05072-8397-E111-202C-6415DD83AA4C}"/>
          </ac:picMkLst>
        </pc:picChg>
      </pc:sldChg>
      <pc:sldChg chg="addSp delSp modSp add replId">
        <pc:chgData name="Mrs E Goy" userId="S::egoy@bournesgreen.secat.co.uk::ec5c4f10-152c-4396-87b9-de13be3a91c9" providerId="AD" clId="Web-{2168E306-962C-18C0-F0DD-73C43B7B904F}" dt="2023-10-12T19:24:28.224" v="260" actId="20577"/>
        <pc:sldMkLst>
          <pc:docMk/>
          <pc:sldMk cId="3482368747" sldId="288"/>
        </pc:sldMkLst>
        <pc:spChg chg="add mod">
          <ac:chgData name="Mrs E Goy" userId="S::egoy@bournesgreen.secat.co.uk::ec5c4f10-152c-4396-87b9-de13be3a91c9" providerId="AD" clId="Web-{2168E306-962C-18C0-F0DD-73C43B7B904F}" dt="2023-10-12T19:24:28.224" v="260" actId="20577"/>
          <ac:spMkLst>
            <pc:docMk/>
            <pc:sldMk cId="3482368747" sldId="288"/>
            <ac:spMk id="7" creationId="{AC392AFD-062E-7269-2F6D-A6806D149DF0}"/>
          </ac:spMkLst>
        </pc:spChg>
        <pc:spChg chg="mod">
          <ac:chgData name="Mrs E Goy" userId="S::egoy@bournesgreen.secat.co.uk::ec5c4f10-152c-4396-87b9-de13be3a91c9" providerId="AD" clId="Web-{2168E306-962C-18C0-F0DD-73C43B7B904F}" dt="2023-10-12T18:57:17.207" v="34" actId="20577"/>
          <ac:spMkLst>
            <pc:docMk/>
            <pc:sldMk cId="3482368747" sldId="288"/>
            <ac:spMk id="12" creationId="{22C8D1B0-39F5-4A09-9ADD-D0A5E7018EF1}"/>
          </ac:spMkLst>
        </pc:spChg>
        <pc:spChg chg="add mod">
          <ac:chgData name="Mrs E Goy" userId="S::egoy@bournesgreen.secat.co.uk::ec5c4f10-152c-4396-87b9-de13be3a91c9" providerId="AD" clId="Web-{2168E306-962C-18C0-F0DD-73C43B7B904F}" dt="2023-10-12T19:03:47.143" v="97" actId="20577"/>
          <ac:spMkLst>
            <pc:docMk/>
            <pc:sldMk cId="3482368747" sldId="288"/>
            <ac:spMk id="34" creationId="{34CF65C0-6CED-B977-9F68-A60A657E1FEA}"/>
          </ac:spMkLst>
        </pc:spChg>
        <pc:spChg chg="add mod">
          <ac:chgData name="Mrs E Goy" userId="S::egoy@bournesgreen.secat.co.uk::ec5c4f10-152c-4396-87b9-de13be3a91c9" providerId="AD" clId="Web-{2168E306-962C-18C0-F0DD-73C43B7B904F}" dt="2023-10-12T19:03:36.017" v="95" actId="14100"/>
          <ac:spMkLst>
            <pc:docMk/>
            <pc:sldMk cId="3482368747" sldId="288"/>
            <ac:spMk id="36" creationId="{4A92217E-704C-0BFA-4DF2-57D00538B0B7}"/>
          </ac:spMkLst>
        </pc:spChg>
        <pc:picChg chg="del">
          <ac:chgData name="Mrs E Goy" userId="S::egoy@bournesgreen.secat.co.uk::ec5c4f10-152c-4396-87b9-de13be3a91c9" providerId="AD" clId="Web-{2168E306-962C-18C0-F0DD-73C43B7B904F}" dt="2023-10-12T18:56:28.361" v="26"/>
          <ac:picMkLst>
            <pc:docMk/>
            <pc:sldMk cId="3482368747" sldId="288"/>
            <ac:picMk id="8" creationId="{E654CFA3-3A4D-BD4B-88F6-46B7495CC38A}"/>
          </ac:picMkLst>
        </pc:picChg>
        <pc:picChg chg="add del">
          <ac:chgData name="Mrs E Goy" userId="S::egoy@bournesgreen.secat.co.uk::ec5c4f10-152c-4396-87b9-de13be3a91c9" providerId="AD" clId="Web-{2168E306-962C-18C0-F0DD-73C43B7B904F}" dt="2023-10-12T18:59:34.149" v="55"/>
          <ac:picMkLst>
            <pc:docMk/>
            <pc:sldMk cId="3482368747" sldId="288"/>
            <ac:picMk id="16" creationId="{7023AF48-97E5-420E-52F4-FDE0C3F44184}"/>
          </ac:picMkLst>
        </pc:picChg>
        <pc:picChg chg="add mod">
          <ac:chgData name="Mrs E Goy" userId="S::egoy@bournesgreen.secat.co.uk::ec5c4f10-152c-4396-87b9-de13be3a91c9" providerId="AD" clId="Web-{2168E306-962C-18C0-F0DD-73C43B7B904F}" dt="2023-10-12T18:57:55.083" v="40" actId="1076"/>
          <ac:picMkLst>
            <pc:docMk/>
            <pc:sldMk cId="3482368747" sldId="288"/>
            <ac:picMk id="18" creationId="{A3434833-D271-7995-A01A-9F38466B4982}"/>
          </ac:picMkLst>
        </pc:picChg>
        <pc:picChg chg="add mod">
          <ac:chgData name="Mrs E Goy" userId="S::egoy@bournesgreen.secat.co.uk::ec5c4f10-152c-4396-87b9-de13be3a91c9" providerId="AD" clId="Web-{2168E306-962C-18C0-F0DD-73C43B7B904F}" dt="2023-10-12T18:57:58.318" v="41" actId="1076"/>
          <ac:picMkLst>
            <pc:docMk/>
            <pc:sldMk cId="3482368747" sldId="288"/>
            <ac:picMk id="20" creationId="{66E7A0FB-20FC-4733-B7DD-47AF5C68929A}"/>
          </ac:picMkLst>
        </pc:picChg>
        <pc:picChg chg="add mod">
          <ac:chgData name="Mrs E Goy" userId="S::egoy@bournesgreen.secat.co.uk::ec5c4f10-152c-4396-87b9-de13be3a91c9" providerId="AD" clId="Web-{2168E306-962C-18C0-F0DD-73C43B7B904F}" dt="2023-10-12T18:58:01.568" v="42" actId="1076"/>
          <ac:picMkLst>
            <pc:docMk/>
            <pc:sldMk cId="3482368747" sldId="288"/>
            <ac:picMk id="22" creationId="{FC18AD9F-32B1-3C80-776F-79E47496CDD3}"/>
          </ac:picMkLst>
        </pc:picChg>
        <pc:picChg chg="add mod">
          <ac:chgData name="Mrs E Goy" userId="S::egoy@bournesgreen.secat.co.uk::ec5c4f10-152c-4396-87b9-de13be3a91c9" providerId="AD" clId="Web-{2168E306-962C-18C0-F0DD-73C43B7B904F}" dt="2023-10-12T19:00:18.338" v="65" actId="1076"/>
          <ac:picMkLst>
            <pc:docMk/>
            <pc:sldMk cId="3482368747" sldId="288"/>
            <ac:picMk id="24" creationId="{CE9665E9-38CD-16B3-8A9A-7FFFBE1E8095}"/>
          </ac:picMkLst>
        </pc:picChg>
        <pc:picChg chg="add mod">
          <ac:chgData name="Mrs E Goy" userId="S::egoy@bournesgreen.secat.co.uk::ec5c4f10-152c-4396-87b9-de13be3a91c9" providerId="AD" clId="Web-{2168E306-962C-18C0-F0DD-73C43B7B904F}" dt="2023-10-12T19:00:13.948" v="63" actId="1076"/>
          <ac:picMkLst>
            <pc:docMk/>
            <pc:sldMk cId="3482368747" sldId="288"/>
            <ac:picMk id="26" creationId="{D688E1FD-FA65-AD33-83CF-F1D3A5A2DB94}"/>
          </ac:picMkLst>
        </pc:picChg>
        <pc:picChg chg="add mod">
          <ac:chgData name="Mrs E Goy" userId="S::egoy@bournesgreen.secat.co.uk::ec5c4f10-152c-4396-87b9-de13be3a91c9" providerId="AD" clId="Web-{2168E306-962C-18C0-F0DD-73C43B7B904F}" dt="2023-10-12T19:00:16.229" v="64" actId="1076"/>
          <ac:picMkLst>
            <pc:docMk/>
            <pc:sldMk cId="3482368747" sldId="288"/>
            <ac:picMk id="28" creationId="{47DBE7A1-E313-4D00-3FEA-BD4FCDD7C2C1}"/>
          </ac:picMkLst>
        </pc:picChg>
        <pc:picChg chg="add del">
          <ac:chgData name="Mrs E Goy" userId="S::egoy@bournesgreen.secat.co.uk::ec5c4f10-152c-4396-87b9-de13be3a91c9" providerId="AD" clId="Web-{2168E306-962C-18C0-F0DD-73C43B7B904F}" dt="2023-10-12T18:58:33.366" v="48"/>
          <ac:picMkLst>
            <pc:docMk/>
            <pc:sldMk cId="3482368747" sldId="288"/>
            <ac:picMk id="30" creationId="{54AF9A4C-0042-E552-1CDB-071E683A544A}"/>
          </ac:picMkLst>
        </pc:picChg>
        <pc:picChg chg="add del">
          <ac:chgData name="Mrs E Goy" userId="S::egoy@bournesgreen.secat.co.uk::ec5c4f10-152c-4396-87b9-de13be3a91c9" providerId="AD" clId="Web-{2168E306-962C-18C0-F0DD-73C43B7B904F}" dt="2023-10-12T18:58:57.460" v="52"/>
          <ac:picMkLst>
            <pc:docMk/>
            <pc:sldMk cId="3482368747" sldId="288"/>
            <ac:picMk id="32" creationId="{9D3AFDF4-EE0B-9F28-CFDD-51CDB1F011D8}"/>
          </ac:picMkLst>
        </pc:picChg>
      </pc:sldChg>
      <pc:sldChg chg="addSp delSp modSp add replId">
        <pc:chgData name="Mrs E Goy" userId="S::egoy@bournesgreen.secat.co.uk::ec5c4f10-152c-4396-87b9-de13be3a91c9" providerId="AD" clId="Web-{2168E306-962C-18C0-F0DD-73C43B7B904F}" dt="2023-10-12T19:24:07.583" v="256" actId="1076"/>
        <pc:sldMkLst>
          <pc:docMk/>
          <pc:sldMk cId="265125964" sldId="289"/>
        </pc:sldMkLst>
        <pc:picChg chg="add mod modCrop">
          <ac:chgData name="Mrs E Goy" userId="S::egoy@bournesgreen.secat.co.uk::ec5c4f10-152c-4396-87b9-de13be3a91c9" providerId="AD" clId="Web-{2168E306-962C-18C0-F0DD-73C43B7B904F}" dt="2023-10-12T19:24:07.583" v="256" actId="1076"/>
          <ac:picMkLst>
            <pc:docMk/>
            <pc:sldMk cId="265125964" sldId="289"/>
            <ac:picMk id="7" creationId="{6B6C9A73-0500-B7FC-FBF7-C599677F68B7}"/>
          </ac:picMkLst>
        </pc:picChg>
        <pc:picChg chg="del">
          <ac:chgData name="Mrs E Goy" userId="S::egoy@bournesgreen.secat.co.uk::ec5c4f10-152c-4396-87b9-de13be3a91c9" providerId="AD" clId="Web-{2168E306-962C-18C0-F0DD-73C43B7B904F}" dt="2023-10-12T19:01:05.215" v="71"/>
          <ac:picMkLst>
            <pc:docMk/>
            <pc:sldMk cId="265125964" sldId="289"/>
            <ac:picMk id="8" creationId="{E654CFA3-3A4D-BD4B-88F6-46B7495CC38A}"/>
          </ac:picMkLst>
        </pc:picChg>
        <pc:picChg chg="add del mod">
          <ac:chgData name="Mrs E Goy" userId="S::egoy@bournesgreen.secat.co.uk::ec5c4f10-152c-4396-87b9-de13be3a91c9" providerId="AD" clId="Web-{2168E306-962C-18C0-F0DD-73C43B7B904F}" dt="2023-10-12T19:02:35.047" v="85"/>
          <ac:picMkLst>
            <pc:docMk/>
            <pc:sldMk cId="265125964" sldId="289"/>
            <ac:picMk id="16" creationId="{E59E02CC-F92A-B3ED-0F89-59ECFD127CA5}"/>
          </ac:picMkLst>
        </pc:picChg>
      </pc:sldChg>
      <pc:sldChg chg="addSp delSp modSp add ord replId">
        <pc:chgData name="Mrs E Goy" userId="S::egoy@bournesgreen.secat.co.uk::ec5c4f10-152c-4396-87b9-de13be3a91c9" providerId="AD" clId="Web-{2168E306-962C-18C0-F0DD-73C43B7B904F}" dt="2023-10-12T20:49:46.460" v="1079" actId="20577"/>
        <pc:sldMkLst>
          <pc:docMk/>
          <pc:sldMk cId="3067391285" sldId="290"/>
        </pc:sldMkLst>
        <pc:spChg chg="add mod">
          <ac:chgData name="Mrs E Goy" userId="S::egoy@bournesgreen.secat.co.uk::ec5c4f10-152c-4396-87b9-de13be3a91c9" providerId="AD" clId="Web-{2168E306-962C-18C0-F0DD-73C43B7B904F}" dt="2023-10-12T19:18:39.742" v="210" actId="1076"/>
          <ac:spMkLst>
            <pc:docMk/>
            <pc:sldMk cId="3067391285" sldId="290"/>
            <ac:spMk id="17" creationId="{EA81A0BD-555F-CDD1-695B-17C2DF4CE471}"/>
          </ac:spMkLst>
        </pc:spChg>
        <pc:spChg chg="add mod">
          <ac:chgData name="Mrs E Goy" userId="S::egoy@bournesgreen.secat.co.uk::ec5c4f10-152c-4396-87b9-de13be3a91c9" providerId="AD" clId="Web-{2168E306-962C-18C0-F0DD-73C43B7B904F}" dt="2023-10-12T20:49:46.460" v="1079" actId="20577"/>
          <ac:spMkLst>
            <pc:docMk/>
            <pc:sldMk cId="3067391285" sldId="290"/>
            <ac:spMk id="18" creationId="{19A8CC10-AF03-C71B-84C6-5CD54EDD336B}"/>
          </ac:spMkLst>
        </pc:spChg>
        <pc:picChg chg="add del mod">
          <ac:chgData name="Mrs E Goy" userId="S::egoy@bournesgreen.secat.co.uk::ec5c4f10-152c-4396-87b9-de13be3a91c9" providerId="AD" clId="Web-{2168E306-962C-18C0-F0DD-73C43B7B904F}" dt="2023-10-12T20:27:27.457" v="892"/>
          <ac:picMkLst>
            <pc:docMk/>
            <pc:sldMk cId="3067391285" sldId="290"/>
            <ac:picMk id="3" creationId="{C1CD9F43-7C2E-371B-FAF7-A73CEBD73655}"/>
          </ac:picMkLst>
        </pc:picChg>
        <pc:picChg chg="del">
          <ac:chgData name="Mrs E Goy" userId="S::egoy@bournesgreen.secat.co.uk::ec5c4f10-152c-4396-87b9-de13be3a91c9" providerId="AD" clId="Web-{2168E306-962C-18C0-F0DD-73C43B7B904F}" dt="2023-10-12T19:04:26.847" v="100"/>
          <ac:picMkLst>
            <pc:docMk/>
            <pc:sldMk cId="3067391285" sldId="290"/>
            <ac:picMk id="7" creationId="{6B6C9A73-0500-B7FC-FBF7-C599677F68B7}"/>
          </ac:picMkLst>
        </pc:picChg>
        <pc:picChg chg="add del mod">
          <ac:chgData name="Mrs E Goy" userId="S::egoy@bournesgreen.secat.co.uk::ec5c4f10-152c-4396-87b9-de13be3a91c9" providerId="AD" clId="Web-{2168E306-962C-18C0-F0DD-73C43B7B904F}" dt="2023-10-12T20:27:15.785" v="890"/>
          <ac:picMkLst>
            <pc:docMk/>
            <pc:sldMk cId="3067391285" sldId="290"/>
            <ac:picMk id="8" creationId="{FF25E4F2-D773-E94E-6B64-E348A85625F2}"/>
          </ac:picMkLst>
        </pc:picChg>
        <pc:picChg chg="add mod">
          <ac:chgData name="Mrs E Goy" userId="S::egoy@bournesgreen.secat.co.uk::ec5c4f10-152c-4396-87b9-de13be3a91c9" providerId="AD" clId="Web-{2168E306-962C-18C0-F0DD-73C43B7B904F}" dt="2023-10-12T20:27:30.957" v="893" actId="1076"/>
          <ac:picMkLst>
            <pc:docMk/>
            <pc:sldMk cId="3067391285" sldId="290"/>
            <ac:picMk id="9" creationId="{4BD59510-991A-BB3E-CDE4-7AF3B1515346}"/>
          </ac:picMkLst>
        </pc:picChg>
      </pc:sldChg>
      <pc:sldChg chg="addSp delSp modSp add replId">
        <pc:chgData name="Mrs E Goy" userId="S::egoy@bournesgreen.secat.co.uk::ec5c4f10-152c-4396-87b9-de13be3a91c9" providerId="AD" clId="Web-{2168E306-962C-18C0-F0DD-73C43B7B904F}" dt="2023-10-12T19:56:22.520" v="718" actId="1076"/>
        <pc:sldMkLst>
          <pc:docMk/>
          <pc:sldMk cId="3476974353" sldId="291"/>
        </pc:sldMkLst>
        <pc:picChg chg="del">
          <ac:chgData name="Mrs E Goy" userId="S::egoy@bournesgreen.secat.co.uk::ec5c4f10-152c-4396-87b9-de13be3a91c9" providerId="AD" clId="Web-{2168E306-962C-18C0-F0DD-73C43B7B904F}" dt="2023-10-12T19:05:43.694" v="114"/>
          <ac:picMkLst>
            <pc:docMk/>
            <pc:sldMk cId="3476974353" sldId="291"/>
            <ac:picMk id="3" creationId="{C1CD9F43-7C2E-371B-FAF7-A73CEBD73655}"/>
          </ac:picMkLst>
        </pc:picChg>
        <pc:picChg chg="del">
          <ac:chgData name="Mrs E Goy" userId="S::egoy@bournesgreen.secat.co.uk::ec5c4f10-152c-4396-87b9-de13be3a91c9" providerId="AD" clId="Web-{2168E306-962C-18C0-F0DD-73C43B7B904F}" dt="2023-10-12T19:05:42.288" v="113"/>
          <ac:picMkLst>
            <pc:docMk/>
            <pc:sldMk cId="3476974353" sldId="291"/>
            <ac:picMk id="8" creationId="{FF25E4F2-D773-E94E-6B64-E348A85625F2}"/>
          </ac:picMkLst>
        </pc:picChg>
        <pc:picChg chg="add mod">
          <ac:chgData name="Mrs E Goy" userId="S::egoy@bournesgreen.secat.co.uk::ec5c4f10-152c-4396-87b9-de13be3a91c9" providerId="AD" clId="Web-{2168E306-962C-18C0-F0DD-73C43B7B904F}" dt="2023-10-12T19:55:51.129" v="716" actId="1076"/>
          <ac:picMkLst>
            <pc:docMk/>
            <pc:sldMk cId="3476974353" sldId="291"/>
            <ac:picMk id="9" creationId="{38E6AC13-D728-9026-32A3-2ACD713D4E50}"/>
          </ac:picMkLst>
        </pc:picChg>
        <pc:picChg chg="add mod">
          <ac:chgData name="Mrs E Goy" userId="S::egoy@bournesgreen.secat.co.uk::ec5c4f10-152c-4396-87b9-de13be3a91c9" providerId="AD" clId="Web-{2168E306-962C-18C0-F0DD-73C43B7B904F}" dt="2023-10-12T19:55:54.004" v="717" actId="1076"/>
          <ac:picMkLst>
            <pc:docMk/>
            <pc:sldMk cId="3476974353" sldId="291"/>
            <ac:picMk id="17" creationId="{BA495A7F-1B21-03AF-7AF7-671476C09C4A}"/>
          </ac:picMkLst>
        </pc:picChg>
        <pc:picChg chg="add mod">
          <ac:chgData name="Mrs E Goy" userId="S::egoy@bournesgreen.secat.co.uk::ec5c4f10-152c-4396-87b9-de13be3a91c9" providerId="AD" clId="Web-{2168E306-962C-18C0-F0DD-73C43B7B904F}" dt="2023-10-12T19:56:22.520" v="718" actId="1076"/>
          <ac:picMkLst>
            <pc:docMk/>
            <pc:sldMk cId="3476974353" sldId="291"/>
            <ac:picMk id="19" creationId="{AD117DB0-2BEC-ADAF-5AF9-75284CCCF988}"/>
          </ac:picMkLst>
        </pc:picChg>
      </pc:sldChg>
      <pc:sldChg chg="addSp delSp modSp add replId">
        <pc:chgData name="Mrs E Goy" userId="S::egoy@bournesgreen.secat.co.uk::ec5c4f10-152c-4396-87b9-de13be3a91c9" providerId="AD" clId="Web-{2168E306-962C-18C0-F0DD-73C43B7B904F}" dt="2023-10-12T19:25:51.977" v="272" actId="20577"/>
        <pc:sldMkLst>
          <pc:docMk/>
          <pc:sldMk cId="1189949220" sldId="292"/>
        </pc:sldMkLst>
        <pc:spChg chg="mod">
          <ac:chgData name="Mrs E Goy" userId="S::egoy@bournesgreen.secat.co.uk::ec5c4f10-152c-4396-87b9-de13be3a91c9" providerId="AD" clId="Web-{2168E306-962C-18C0-F0DD-73C43B7B904F}" dt="2023-10-12T19:25:51.977" v="272" actId="20577"/>
          <ac:spMkLst>
            <pc:docMk/>
            <pc:sldMk cId="1189949220" sldId="292"/>
            <ac:spMk id="2" creationId="{00000000-0000-0000-0000-000000000000}"/>
          </ac:spMkLst>
        </pc:spChg>
        <pc:picChg chg="del">
          <ac:chgData name="Mrs E Goy" userId="S::egoy@bournesgreen.secat.co.uk::ec5c4f10-152c-4396-87b9-de13be3a91c9" providerId="AD" clId="Web-{2168E306-962C-18C0-F0DD-73C43B7B904F}" dt="2023-10-12T19:06:46.821" v="123"/>
          <ac:picMkLst>
            <pc:docMk/>
            <pc:sldMk cId="1189949220" sldId="292"/>
            <ac:picMk id="3" creationId="{C1CD9F43-7C2E-371B-FAF7-A73CEBD73655}"/>
          </ac:picMkLst>
        </pc:picChg>
        <pc:picChg chg="del">
          <ac:chgData name="Mrs E Goy" userId="S::egoy@bournesgreen.secat.co.uk::ec5c4f10-152c-4396-87b9-de13be3a91c9" providerId="AD" clId="Web-{2168E306-962C-18C0-F0DD-73C43B7B904F}" dt="2023-10-12T19:06:45.306" v="122"/>
          <ac:picMkLst>
            <pc:docMk/>
            <pc:sldMk cId="1189949220" sldId="292"/>
            <ac:picMk id="8" creationId="{FF25E4F2-D773-E94E-6B64-E348A85625F2}"/>
          </ac:picMkLst>
        </pc:picChg>
        <pc:picChg chg="add mod">
          <ac:chgData name="Mrs E Goy" userId="S::egoy@bournesgreen.secat.co.uk::ec5c4f10-152c-4396-87b9-de13be3a91c9" providerId="AD" clId="Web-{2168E306-962C-18C0-F0DD-73C43B7B904F}" dt="2023-10-12T19:25:32.226" v="268" actId="1076"/>
          <ac:picMkLst>
            <pc:docMk/>
            <pc:sldMk cId="1189949220" sldId="292"/>
            <ac:picMk id="9" creationId="{2879AC2B-E44B-1635-3008-527B109F9F27}"/>
          </ac:picMkLst>
        </pc:picChg>
        <pc:picChg chg="add mod">
          <ac:chgData name="Mrs E Goy" userId="S::egoy@bournesgreen.secat.co.uk::ec5c4f10-152c-4396-87b9-de13be3a91c9" providerId="AD" clId="Web-{2168E306-962C-18C0-F0DD-73C43B7B904F}" dt="2023-10-12T19:25:36.055" v="269" actId="14100"/>
          <ac:picMkLst>
            <pc:docMk/>
            <pc:sldMk cId="1189949220" sldId="292"/>
            <ac:picMk id="17" creationId="{36A53297-8F3F-6275-A0CB-C9E4BD1D45C6}"/>
          </ac:picMkLst>
        </pc:picChg>
      </pc:sldChg>
      <pc:sldChg chg="addSp delSp modSp add replId">
        <pc:chgData name="Mrs E Goy" userId="S::egoy@bournesgreen.secat.co.uk::ec5c4f10-152c-4396-87b9-de13be3a91c9" providerId="AD" clId="Web-{2168E306-962C-18C0-F0DD-73C43B7B904F}" dt="2023-10-12T19:55:40.144" v="714" actId="20577"/>
        <pc:sldMkLst>
          <pc:docMk/>
          <pc:sldMk cId="1906344709" sldId="293"/>
        </pc:sldMkLst>
        <pc:spChg chg="add mod">
          <ac:chgData name="Mrs E Goy" userId="S::egoy@bournesgreen.secat.co.uk::ec5c4f10-152c-4396-87b9-de13be3a91c9" providerId="AD" clId="Web-{2168E306-962C-18C0-F0DD-73C43B7B904F}" dt="2023-10-12T19:55:40.144" v="714" actId="20577"/>
          <ac:spMkLst>
            <pc:docMk/>
            <pc:sldMk cId="1906344709" sldId="293"/>
            <ac:spMk id="16" creationId="{2513EE27-B667-C095-E487-2DA7B759AD1B}"/>
          </ac:spMkLst>
        </pc:spChg>
        <pc:spChg chg="add mod">
          <ac:chgData name="Mrs E Goy" userId="S::egoy@bournesgreen.secat.co.uk::ec5c4f10-152c-4396-87b9-de13be3a91c9" providerId="AD" clId="Web-{2168E306-962C-18C0-F0DD-73C43B7B904F}" dt="2023-10-12T19:26:06.290" v="274" actId="20577"/>
          <ac:spMkLst>
            <pc:docMk/>
            <pc:sldMk cId="1906344709" sldId="293"/>
            <ac:spMk id="19" creationId="{43FDAAA8-C5A5-C743-2EE8-1812AC2CD99A}"/>
          </ac:spMkLst>
        </pc:spChg>
        <pc:picChg chg="add del mod">
          <ac:chgData name="Mrs E Goy" userId="S::egoy@bournesgreen.secat.co.uk::ec5c4f10-152c-4396-87b9-de13be3a91c9" providerId="AD" clId="Web-{2168E306-962C-18C0-F0DD-73C43B7B904F}" dt="2023-10-12T19:07:34.421" v="132"/>
          <ac:picMkLst>
            <pc:docMk/>
            <pc:sldMk cId="1906344709" sldId="293"/>
            <ac:picMk id="3" creationId="{B46D492B-183E-38CA-E5F8-042958128C2C}"/>
          </ac:picMkLst>
        </pc:picChg>
        <pc:picChg chg="add del mod">
          <ac:chgData name="Mrs E Goy" userId="S::egoy@bournesgreen.secat.co.uk::ec5c4f10-152c-4396-87b9-de13be3a91c9" providerId="AD" clId="Web-{2168E306-962C-18C0-F0DD-73C43B7B904F}" dt="2023-10-12T19:07:41.468" v="134"/>
          <ac:picMkLst>
            <pc:docMk/>
            <pc:sldMk cId="1906344709" sldId="293"/>
            <ac:picMk id="7" creationId="{C0E24504-D212-0366-521B-E8103B78262A}"/>
          </ac:picMkLst>
        </pc:picChg>
        <pc:picChg chg="del">
          <ac:chgData name="Mrs E Goy" userId="S::egoy@bournesgreen.secat.co.uk::ec5c4f10-152c-4396-87b9-de13be3a91c9" providerId="AD" clId="Web-{2168E306-962C-18C0-F0DD-73C43B7B904F}" dt="2023-10-12T19:07:15.026" v="128"/>
          <ac:picMkLst>
            <pc:docMk/>
            <pc:sldMk cId="1906344709" sldId="293"/>
            <ac:picMk id="9" creationId="{2879AC2B-E44B-1635-3008-527B109F9F27}"/>
          </ac:picMkLst>
        </pc:picChg>
        <pc:picChg chg="del">
          <ac:chgData name="Mrs E Goy" userId="S::egoy@bournesgreen.secat.co.uk::ec5c4f10-152c-4396-87b9-de13be3a91c9" providerId="AD" clId="Web-{2168E306-962C-18C0-F0DD-73C43B7B904F}" dt="2023-10-12T19:07:16.510" v="129"/>
          <ac:picMkLst>
            <pc:docMk/>
            <pc:sldMk cId="1906344709" sldId="293"/>
            <ac:picMk id="17" creationId="{36A53297-8F3F-6275-A0CB-C9E4BD1D45C6}"/>
          </ac:picMkLst>
        </pc:picChg>
        <pc:picChg chg="add">
          <ac:chgData name="Mrs E Goy" userId="S::egoy@bournesgreen.secat.co.uk::ec5c4f10-152c-4396-87b9-de13be3a91c9" providerId="AD" clId="Web-{2168E306-962C-18C0-F0DD-73C43B7B904F}" dt="2023-10-12T19:08:09.016" v="138"/>
          <ac:picMkLst>
            <pc:docMk/>
            <pc:sldMk cId="1906344709" sldId="293"/>
            <ac:picMk id="21" creationId="{6AB45F1F-0C85-B1D5-D74C-6B8FFB533A5D}"/>
          </ac:picMkLst>
        </pc:picChg>
      </pc:sldChg>
      <pc:sldChg chg="addSp delSp modSp add ord replId">
        <pc:chgData name="Mrs E Goy" userId="S::egoy@bournesgreen.secat.co.uk::ec5c4f10-152c-4396-87b9-de13be3a91c9" providerId="AD" clId="Web-{2168E306-962C-18C0-F0DD-73C43B7B904F}" dt="2023-10-12T19:23:10.018" v="244"/>
        <pc:sldMkLst>
          <pc:docMk/>
          <pc:sldMk cId="2881238950" sldId="294"/>
        </pc:sldMkLst>
        <pc:spChg chg="add">
          <ac:chgData name="Mrs E Goy" userId="S::egoy@bournesgreen.secat.co.uk::ec5c4f10-152c-4396-87b9-de13be3a91c9" providerId="AD" clId="Web-{2168E306-962C-18C0-F0DD-73C43B7B904F}" dt="2023-10-12T19:11:43.914" v="174"/>
          <ac:spMkLst>
            <pc:docMk/>
            <pc:sldMk cId="2881238950" sldId="294"/>
            <ac:spMk id="18" creationId="{70642167-7D8A-3AFA-94CE-A9D0A91B5E89}"/>
          </ac:spMkLst>
        </pc:spChg>
        <pc:spChg chg="add mod">
          <ac:chgData name="Mrs E Goy" userId="S::egoy@bournesgreen.secat.co.uk::ec5c4f10-152c-4396-87b9-de13be3a91c9" providerId="AD" clId="Web-{2168E306-962C-18C0-F0DD-73C43B7B904F}" dt="2023-10-12T19:11:56.337" v="176" actId="1076"/>
          <ac:spMkLst>
            <pc:docMk/>
            <pc:sldMk cId="2881238950" sldId="294"/>
            <ac:spMk id="20" creationId="{CE7FCFD7-9F3D-FC29-2E8E-AADD18E850E5}"/>
          </ac:spMkLst>
        </pc:spChg>
        <pc:picChg chg="add mod">
          <ac:chgData name="Mrs E Goy" userId="S::egoy@bournesgreen.secat.co.uk::ec5c4f10-152c-4396-87b9-de13be3a91c9" providerId="AD" clId="Web-{2168E306-962C-18C0-F0DD-73C43B7B904F}" dt="2023-10-12T19:11:36.211" v="173" actId="1076"/>
          <ac:picMkLst>
            <pc:docMk/>
            <pc:sldMk cId="2881238950" sldId="294"/>
            <ac:picMk id="7" creationId="{7E578F9B-CB33-4223-1E7E-BA91C93AF2C8}"/>
          </ac:picMkLst>
        </pc:picChg>
        <pc:picChg chg="del">
          <ac:chgData name="Mrs E Goy" userId="S::egoy@bournesgreen.secat.co.uk::ec5c4f10-152c-4396-87b9-de13be3a91c9" providerId="AD" clId="Web-{2168E306-962C-18C0-F0DD-73C43B7B904F}" dt="2023-10-12T19:09:04.362" v="146"/>
          <ac:picMkLst>
            <pc:docMk/>
            <pc:sldMk cId="2881238950" sldId="294"/>
            <ac:picMk id="8" creationId="{E654CFA3-3A4D-BD4B-88F6-46B7495CC38A}"/>
          </ac:picMkLst>
        </pc:picChg>
        <pc:picChg chg="add del">
          <ac:chgData name="Mrs E Goy" userId="S::egoy@bournesgreen.secat.co.uk::ec5c4f10-152c-4396-87b9-de13be3a91c9" providerId="AD" clId="Web-{2168E306-962C-18C0-F0DD-73C43B7B904F}" dt="2023-10-12T19:11:28.898" v="170"/>
          <ac:picMkLst>
            <pc:docMk/>
            <pc:sldMk cId="2881238950" sldId="294"/>
            <ac:picMk id="16" creationId="{798E8010-E2A4-A4D9-A541-A53949F4E296}"/>
          </ac:picMkLst>
        </pc:picChg>
      </pc:sldChg>
      <pc:sldChg chg="addSp delSp modSp add ord replId">
        <pc:chgData name="Mrs E Goy" userId="S::egoy@bournesgreen.secat.co.uk::ec5c4f10-152c-4396-87b9-de13be3a91c9" providerId="AD" clId="Web-{2168E306-962C-18C0-F0DD-73C43B7B904F}" dt="2023-10-12T19:46:09.778" v="711" actId="14100"/>
        <pc:sldMkLst>
          <pc:docMk/>
          <pc:sldMk cId="3858942214" sldId="295"/>
        </pc:sldMkLst>
        <pc:picChg chg="add mod">
          <ac:chgData name="Mrs E Goy" userId="S::egoy@bournesgreen.secat.co.uk::ec5c4f10-152c-4396-87b9-de13be3a91c9" providerId="AD" clId="Web-{2168E306-962C-18C0-F0DD-73C43B7B904F}" dt="2023-10-12T19:46:09.778" v="711" actId="14100"/>
          <ac:picMkLst>
            <pc:docMk/>
            <pc:sldMk cId="3858942214" sldId="295"/>
            <ac:picMk id="7" creationId="{7913B5E8-2D2F-3668-A303-EAF2B1A51B18}"/>
          </ac:picMkLst>
        </pc:picChg>
        <pc:picChg chg="del">
          <ac:chgData name="Mrs E Goy" userId="S::egoy@bournesgreen.secat.co.uk::ec5c4f10-152c-4396-87b9-de13be3a91c9" providerId="AD" clId="Web-{2168E306-962C-18C0-F0DD-73C43B7B904F}" dt="2023-10-12T19:09:01.736" v="145"/>
          <ac:picMkLst>
            <pc:docMk/>
            <pc:sldMk cId="3858942214" sldId="295"/>
            <ac:picMk id="8" creationId="{E654CFA3-3A4D-BD4B-88F6-46B7495CC38A}"/>
          </ac:picMkLst>
        </pc:picChg>
      </pc:sldChg>
      <pc:sldChg chg="addSp delSp modSp add ord replId">
        <pc:chgData name="Mrs E Goy" userId="S::egoy@bournesgreen.secat.co.uk::ec5c4f10-152c-4396-87b9-de13be3a91c9" providerId="AD" clId="Web-{2168E306-962C-18C0-F0DD-73C43B7B904F}" dt="2023-10-12T19:58:35.963" v="725" actId="1076"/>
        <pc:sldMkLst>
          <pc:docMk/>
          <pc:sldMk cId="3738754510" sldId="296"/>
        </pc:sldMkLst>
        <pc:spChg chg="add mod">
          <ac:chgData name="Mrs E Goy" userId="S::egoy@bournesgreen.secat.co.uk::ec5c4f10-152c-4396-87b9-de13be3a91c9" providerId="AD" clId="Web-{2168E306-962C-18C0-F0DD-73C43B7B904F}" dt="2023-10-12T19:58:35.963" v="725" actId="1076"/>
          <ac:spMkLst>
            <pc:docMk/>
            <pc:sldMk cId="3738754510" sldId="296"/>
            <ac:spMk id="7" creationId="{D5766DB6-9924-25F8-473B-95BB601233E9}"/>
          </ac:spMkLst>
        </pc:spChg>
        <pc:spChg chg="add mod">
          <ac:chgData name="Mrs E Goy" userId="S::egoy@bournesgreen.secat.co.uk::ec5c4f10-152c-4396-87b9-de13be3a91c9" providerId="AD" clId="Web-{2168E306-962C-18C0-F0DD-73C43B7B904F}" dt="2023-10-12T19:27:36.403" v="302" actId="1076"/>
          <ac:spMkLst>
            <pc:docMk/>
            <pc:sldMk cId="3738754510" sldId="296"/>
            <ac:spMk id="24" creationId="{1A89451F-B6C7-A4B9-7F55-80B7C21E6AE6}"/>
          </ac:spMkLst>
        </pc:spChg>
        <pc:spChg chg="add mod">
          <ac:chgData name="Mrs E Goy" userId="S::egoy@bournesgreen.secat.co.uk::ec5c4f10-152c-4396-87b9-de13be3a91c9" providerId="AD" clId="Web-{2168E306-962C-18C0-F0DD-73C43B7B904F}" dt="2023-10-12T19:27:29.793" v="301" actId="1076"/>
          <ac:spMkLst>
            <pc:docMk/>
            <pc:sldMk cId="3738754510" sldId="296"/>
            <ac:spMk id="25" creationId="{00648BEA-22EB-2330-373F-5C696B574BDC}"/>
          </ac:spMkLst>
        </pc:spChg>
        <pc:picChg chg="del">
          <ac:chgData name="Mrs E Goy" userId="S::egoy@bournesgreen.secat.co.uk::ec5c4f10-152c-4396-87b9-de13be3a91c9" providerId="AD" clId="Web-{2168E306-962C-18C0-F0DD-73C43B7B904F}" dt="2023-10-12T19:08:59.424" v="144"/>
          <ac:picMkLst>
            <pc:docMk/>
            <pc:sldMk cId="3738754510" sldId="296"/>
            <ac:picMk id="8" creationId="{E654CFA3-3A4D-BD4B-88F6-46B7495CC38A}"/>
          </ac:picMkLst>
        </pc:picChg>
        <pc:picChg chg="add">
          <ac:chgData name="Mrs E Goy" userId="S::egoy@bournesgreen.secat.co.uk::ec5c4f10-152c-4396-87b9-de13be3a91c9" providerId="AD" clId="Web-{2168E306-962C-18C0-F0DD-73C43B7B904F}" dt="2023-10-12T19:09:30.097" v="149"/>
          <ac:picMkLst>
            <pc:docMk/>
            <pc:sldMk cId="3738754510" sldId="296"/>
            <ac:picMk id="16" creationId="{7E95CDFF-90D4-8B3D-7897-80661331B6D5}"/>
          </ac:picMkLst>
        </pc:picChg>
        <pc:picChg chg="add mod">
          <ac:chgData name="Mrs E Goy" userId="S::egoy@bournesgreen.secat.co.uk::ec5c4f10-152c-4396-87b9-de13be3a91c9" providerId="AD" clId="Web-{2168E306-962C-18C0-F0DD-73C43B7B904F}" dt="2023-10-12T19:26:45.854" v="279" actId="1076"/>
          <ac:picMkLst>
            <pc:docMk/>
            <pc:sldMk cId="3738754510" sldId="296"/>
            <ac:picMk id="18" creationId="{86BF028B-DE17-FF8B-21D9-C8DAF891EE99}"/>
          </ac:picMkLst>
        </pc:picChg>
        <pc:picChg chg="add del mod">
          <ac:chgData name="Mrs E Goy" userId="S::egoy@bournesgreen.secat.co.uk::ec5c4f10-152c-4396-87b9-de13be3a91c9" providerId="AD" clId="Web-{2168E306-962C-18C0-F0DD-73C43B7B904F}" dt="2023-10-12T19:26:43.729" v="278"/>
          <ac:picMkLst>
            <pc:docMk/>
            <pc:sldMk cId="3738754510" sldId="296"/>
            <ac:picMk id="20" creationId="{72768D79-2779-0E49-4096-6485A3A1DD83}"/>
          </ac:picMkLst>
        </pc:picChg>
        <pc:picChg chg="add del mod">
          <ac:chgData name="Mrs E Goy" userId="S::egoy@bournesgreen.secat.co.uk::ec5c4f10-152c-4396-87b9-de13be3a91c9" providerId="AD" clId="Web-{2168E306-962C-18C0-F0DD-73C43B7B904F}" dt="2023-10-12T19:09:55.754" v="154"/>
          <ac:picMkLst>
            <pc:docMk/>
            <pc:sldMk cId="3738754510" sldId="296"/>
            <ac:picMk id="22" creationId="{A05FF7E6-B3F6-556F-BF85-122B0AF5D22E}"/>
          </ac:picMkLst>
        </pc:picChg>
      </pc:sldChg>
      <pc:sldChg chg="addSp delSp modSp add replId">
        <pc:chgData name="Mrs E Goy" userId="S::egoy@bournesgreen.secat.co.uk::ec5c4f10-152c-4396-87b9-de13be3a91c9" providerId="AD" clId="Web-{2168E306-962C-18C0-F0DD-73C43B7B904F}" dt="2023-10-12T20:20:03.578" v="866" actId="20577"/>
        <pc:sldMkLst>
          <pc:docMk/>
          <pc:sldMk cId="2263705061" sldId="297"/>
        </pc:sldMkLst>
        <pc:spChg chg="add del">
          <ac:chgData name="Mrs E Goy" userId="S::egoy@bournesgreen.secat.co.uk::ec5c4f10-152c-4396-87b9-de13be3a91c9" providerId="AD" clId="Web-{2168E306-962C-18C0-F0DD-73C43B7B904F}" dt="2023-10-12T19:18:49.493" v="212"/>
          <ac:spMkLst>
            <pc:docMk/>
            <pc:sldMk cId="2263705061" sldId="297"/>
            <ac:spMk id="9" creationId="{93105937-F11C-B319-6C11-9D4811A50B13}"/>
          </ac:spMkLst>
        </pc:spChg>
        <pc:spChg chg="del mod">
          <ac:chgData name="Mrs E Goy" userId="S::egoy@bournesgreen.secat.co.uk::ec5c4f10-152c-4396-87b9-de13be3a91c9" providerId="AD" clId="Web-{2168E306-962C-18C0-F0DD-73C43B7B904F}" dt="2023-10-12T19:31:58.809" v="364"/>
          <ac:spMkLst>
            <pc:docMk/>
            <pc:sldMk cId="2263705061" sldId="297"/>
            <ac:spMk id="12" creationId="{22C8D1B0-39F5-4A09-9ADD-D0A5E7018EF1}"/>
          </ac:spMkLst>
        </pc:spChg>
        <pc:spChg chg="add del mod">
          <ac:chgData name="Mrs E Goy" userId="S::egoy@bournesgreen.secat.co.uk::ec5c4f10-152c-4396-87b9-de13be3a91c9" providerId="AD" clId="Web-{2168E306-962C-18C0-F0DD-73C43B7B904F}" dt="2023-10-12T19:32:08.137" v="368"/>
          <ac:spMkLst>
            <pc:docMk/>
            <pc:sldMk cId="2263705061" sldId="297"/>
            <ac:spMk id="17" creationId="{C21AF31D-AC22-07A0-53A8-EEEFD9EA6688}"/>
          </ac:spMkLst>
        </pc:spChg>
        <pc:spChg chg="add mod">
          <ac:chgData name="Mrs E Goy" userId="S::egoy@bournesgreen.secat.co.uk::ec5c4f10-152c-4396-87b9-de13be3a91c9" providerId="AD" clId="Web-{2168E306-962C-18C0-F0DD-73C43B7B904F}" dt="2023-10-12T19:59:21.402" v="728" actId="20577"/>
          <ac:spMkLst>
            <pc:docMk/>
            <pc:sldMk cId="2263705061" sldId="297"/>
            <ac:spMk id="20" creationId="{9C8F0DBA-5E48-C612-7430-D46E9286AB08}"/>
          </ac:spMkLst>
        </pc:spChg>
        <pc:spChg chg="add mod">
          <ac:chgData name="Mrs E Goy" userId="S::egoy@bournesgreen.secat.co.uk::ec5c4f10-152c-4396-87b9-de13be3a91c9" providerId="AD" clId="Web-{2168E306-962C-18C0-F0DD-73C43B7B904F}" dt="2023-10-12T20:20:03.578" v="866" actId="20577"/>
          <ac:spMkLst>
            <pc:docMk/>
            <pc:sldMk cId="2263705061" sldId="297"/>
            <ac:spMk id="21" creationId="{4CE54DFA-91CD-8BBA-CB78-56FE29CAB8A6}"/>
          </ac:spMkLst>
        </pc:spChg>
        <pc:spChg chg="add mod">
          <ac:chgData name="Mrs E Goy" userId="S::egoy@bournesgreen.secat.co.uk::ec5c4f10-152c-4396-87b9-de13be3a91c9" providerId="AD" clId="Web-{2168E306-962C-18C0-F0DD-73C43B7B904F}" dt="2023-10-12T20:19:49.437" v="864" actId="14100"/>
          <ac:spMkLst>
            <pc:docMk/>
            <pc:sldMk cId="2263705061" sldId="297"/>
            <ac:spMk id="22" creationId="{B4228FB7-63DB-45A7-6799-DA7AB26F84EC}"/>
          </ac:spMkLst>
        </pc:spChg>
        <pc:picChg chg="add del">
          <ac:chgData name="Mrs E Goy" userId="S::egoy@bournesgreen.secat.co.uk::ec5c4f10-152c-4396-87b9-de13be3a91c9" providerId="AD" clId="Web-{2168E306-962C-18C0-F0DD-73C43B7B904F}" dt="2023-10-12T19:18:46.243" v="211"/>
          <ac:picMkLst>
            <pc:docMk/>
            <pc:sldMk cId="2263705061" sldId="297"/>
            <ac:picMk id="7" creationId="{88038D60-E16F-B189-67EE-9CA7ECA311F6}"/>
          </ac:picMkLst>
        </pc:picChg>
        <pc:picChg chg="add mod">
          <ac:chgData name="Mrs E Goy" userId="S::egoy@bournesgreen.secat.co.uk::ec5c4f10-152c-4396-87b9-de13be3a91c9" providerId="AD" clId="Web-{2168E306-962C-18C0-F0DD-73C43B7B904F}" dt="2023-10-12T19:38:20.713" v="443" actId="1076"/>
          <ac:picMkLst>
            <pc:docMk/>
            <pc:sldMk cId="2263705061" sldId="297"/>
            <ac:picMk id="18" creationId="{264323D1-85C8-8977-51D4-64929D135F5E}"/>
          </ac:picMkLst>
        </pc:picChg>
        <pc:picChg chg="add mod">
          <ac:chgData name="Mrs E Goy" userId="S::egoy@bournesgreen.secat.co.uk::ec5c4f10-152c-4396-87b9-de13be3a91c9" providerId="AD" clId="Web-{2168E306-962C-18C0-F0DD-73C43B7B904F}" dt="2023-10-12T19:38:23.854" v="444" actId="1076"/>
          <ac:picMkLst>
            <pc:docMk/>
            <pc:sldMk cId="2263705061" sldId="297"/>
            <ac:picMk id="19" creationId="{DC47F3E8-63A6-A85B-0B53-CD45CF8464C4}"/>
          </ac:picMkLst>
        </pc:picChg>
      </pc:sldChg>
      <pc:sldChg chg="addSp modSp add ord replId">
        <pc:chgData name="Mrs E Goy" userId="S::egoy@bournesgreen.secat.co.uk::ec5c4f10-152c-4396-87b9-de13be3a91c9" providerId="AD" clId="Web-{2168E306-962C-18C0-F0DD-73C43B7B904F}" dt="2023-10-12T19:58:11.477" v="723" actId="1076"/>
        <pc:sldMkLst>
          <pc:docMk/>
          <pc:sldMk cId="3342188609" sldId="298"/>
        </pc:sldMkLst>
        <pc:spChg chg="add mod">
          <ac:chgData name="Mrs E Goy" userId="S::egoy@bournesgreen.secat.co.uk::ec5c4f10-152c-4396-87b9-de13be3a91c9" providerId="AD" clId="Web-{2168E306-962C-18C0-F0DD-73C43B7B904F}" dt="2023-10-12T19:58:11.477" v="723" actId="1076"/>
          <ac:spMkLst>
            <pc:docMk/>
            <pc:sldMk cId="3342188609" sldId="298"/>
            <ac:spMk id="9" creationId="{91BFCF9C-D2B8-E6C7-5A01-2C3D4325A491}"/>
          </ac:spMkLst>
        </pc:spChg>
        <pc:picChg chg="add mod">
          <ac:chgData name="Mrs E Goy" userId="S::egoy@bournesgreen.secat.co.uk::ec5c4f10-152c-4396-87b9-de13be3a91c9" providerId="AD" clId="Web-{2168E306-962C-18C0-F0DD-73C43B7B904F}" dt="2023-10-12T19:58:01.633" v="721" actId="1076"/>
          <ac:picMkLst>
            <pc:docMk/>
            <pc:sldMk cId="3342188609" sldId="298"/>
            <ac:picMk id="7" creationId="{7B0601FB-6C89-E53F-AC0E-3AC9B46C5455}"/>
          </ac:picMkLst>
        </pc:picChg>
      </pc:sldChg>
      <pc:sldChg chg="addSp delSp modSp add ord replId">
        <pc:chgData name="Mrs E Goy" userId="S::egoy@bournesgreen.secat.co.uk::ec5c4f10-152c-4396-87b9-de13be3a91c9" providerId="AD" clId="Web-{2168E306-962C-18C0-F0DD-73C43B7B904F}" dt="2023-10-12T19:23:21.878" v="246"/>
        <pc:sldMkLst>
          <pc:docMk/>
          <pc:sldMk cId="2075461640" sldId="299"/>
        </pc:sldMkLst>
        <pc:spChg chg="add del">
          <ac:chgData name="Mrs E Goy" userId="S::egoy@bournesgreen.secat.co.uk::ec5c4f10-152c-4396-87b9-de13be3a91c9" providerId="AD" clId="Web-{2168E306-962C-18C0-F0DD-73C43B7B904F}" dt="2023-10-12T19:13:27.512" v="192"/>
          <ac:spMkLst>
            <pc:docMk/>
            <pc:sldMk cId="2075461640" sldId="299"/>
            <ac:spMk id="3" creationId="{932BD1C4-F2F3-E1E3-4F78-E0321F95C6FD}"/>
          </ac:spMkLst>
        </pc:spChg>
        <pc:spChg chg="del">
          <ac:chgData name="Mrs E Goy" userId="S::egoy@bournesgreen.secat.co.uk::ec5c4f10-152c-4396-87b9-de13be3a91c9" providerId="AD" clId="Web-{2168E306-962C-18C0-F0DD-73C43B7B904F}" dt="2023-10-12T19:13:00.261" v="188"/>
          <ac:spMkLst>
            <pc:docMk/>
            <pc:sldMk cId="2075461640" sldId="299"/>
            <ac:spMk id="9" creationId="{93105937-F11C-B319-6C11-9D4811A50B13}"/>
          </ac:spMkLst>
        </pc:spChg>
        <pc:graphicFrameChg chg="add mod">
          <ac:chgData name="Mrs E Goy" userId="S::egoy@bournesgreen.secat.co.uk::ec5c4f10-152c-4396-87b9-de13be3a91c9" providerId="AD" clId="Web-{2168E306-962C-18C0-F0DD-73C43B7B904F}" dt="2023-10-12T19:13:33.590" v="193" actId="1076"/>
          <ac:graphicFrameMkLst>
            <pc:docMk/>
            <pc:sldMk cId="2075461640" sldId="299"/>
            <ac:graphicFrameMk id="16" creationId="{A4C1CF3D-1B36-E37F-40A6-E41F7170F39F}"/>
          </ac:graphicFrameMkLst>
        </pc:graphicFrameChg>
        <pc:picChg chg="del">
          <ac:chgData name="Mrs E Goy" userId="S::egoy@bournesgreen.secat.co.uk::ec5c4f10-152c-4396-87b9-de13be3a91c9" providerId="AD" clId="Web-{2168E306-962C-18C0-F0DD-73C43B7B904F}" dt="2023-10-12T19:12:56.745" v="187"/>
          <ac:picMkLst>
            <pc:docMk/>
            <pc:sldMk cId="2075461640" sldId="299"/>
            <ac:picMk id="7" creationId="{88038D60-E16F-B189-67EE-9CA7ECA311F6}"/>
          </ac:picMkLst>
        </pc:picChg>
      </pc:sldChg>
      <pc:sldChg chg="addSp delSp modSp add ord replId">
        <pc:chgData name="Mrs E Goy" userId="S::egoy@bournesgreen.secat.co.uk::ec5c4f10-152c-4396-87b9-de13be3a91c9" providerId="AD" clId="Web-{2168E306-962C-18C0-F0DD-73C43B7B904F}" dt="2023-10-12T20:02:57.801" v="823" actId="20577"/>
        <pc:sldMkLst>
          <pc:docMk/>
          <pc:sldMk cId="2244141385" sldId="300"/>
        </pc:sldMkLst>
        <pc:spChg chg="add mod">
          <ac:chgData name="Mrs E Goy" userId="S::egoy@bournesgreen.secat.co.uk::ec5c4f10-152c-4396-87b9-de13be3a91c9" providerId="AD" clId="Web-{2168E306-962C-18C0-F0DD-73C43B7B904F}" dt="2023-10-12T20:02:57.801" v="823" actId="20577"/>
          <ac:spMkLst>
            <pc:docMk/>
            <pc:sldMk cId="2244141385" sldId="300"/>
            <ac:spMk id="3" creationId="{94E31AD2-FDDB-0173-0BFD-DD490B579A3A}"/>
          </ac:spMkLst>
        </pc:spChg>
        <pc:spChg chg="mod">
          <ac:chgData name="Mrs E Goy" userId="S::egoy@bournesgreen.secat.co.uk::ec5c4f10-152c-4396-87b9-de13be3a91c9" providerId="AD" clId="Web-{2168E306-962C-18C0-F0DD-73C43B7B904F}" dt="2023-10-12T20:02:33.019" v="812" actId="14100"/>
          <ac:spMkLst>
            <pc:docMk/>
            <pc:sldMk cId="2244141385" sldId="300"/>
            <ac:spMk id="12" creationId="{22C8D1B0-39F5-4A09-9ADD-D0A5E7018EF1}"/>
          </ac:spMkLst>
        </pc:spChg>
        <pc:spChg chg="del">
          <ac:chgData name="Mrs E Goy" userId="S::egoy@bournesgreen.secat.co.uk::ec5c4f10-152c-4396-87b9-de13be3a91c9" providerId="AD" clId="Web-{2168E306-962C-18C0-F0DD-73C43B7B904F}" dt="2023-10-12T19:20:06.886" v="214"/>
          <ac:spMkLst>
            <pc:docMk/>
            <pc:sldMk cId="2244141385" sldId="300"/>
            <ac:spMk id="16" creationId="{2513EE27-B667-C095-E487-2DA7B759AD1B}"/>
          </ac:spMkLst>
        </pc:spChg>
        <pc:spChg chg="del mod">
          <ac:chgData name="Mrs E Goy" userId="S::egoy@bournesgreen.secat.co.uk::ec5c4f10-152c-4396-87b9-de13be3a91c9" providerId="AD" clId="Web-{2168E306-962C-18C0-F0DD-73C43B7B904F}" dt="2023-10-12T19:20:11.074" v="217"/>
          <ac:spMkLst>
            <pc:docMk/>
            <pc:sldMk cId="2244141385" sldId="300"/>
            <ac:spMk id="19" creationId="{43FDAAA8-C5A5-C743-2EE8-1812AC2CD99A}"/>
          </ac:spMkLst>
        </pc:spChg>
        <pc:picChg chg="del">
          <ac:chgData name="Mrs E Goy" userId="S::egoy@bournesgreen.secat.co.uk::ec5c4f10-152c-4396-87b9-de13be3a91c9" providerId="AD" clId="Web-{2168E306-962C-18C0-F0DD-73C43B7B904F}" dt="2023-10-12T19:20:12.933" v="218"/>
          <ac:picMkLst>
            <pc:docMk/>
            <pc:sldMk cId="2244141385" sldId="300"/>
            <ac:picMk id="21" creationId="{6AB45F1F-0C85-B1D5-D74C-6B8FFB533A5D}"/>
          </ac:picMkLst>
        </pc:picChg>
      </pc:sldChg>
      <pc:sldChg chg="addSp delSp modSp add replId">
        <pc:chgData name="Mrs E Goy" userId="S::egoy@bournesgreen.secat.co.uk::ec5c4f10-152c-4396-87b9-de13be3a91c9" providerId="AD" clId="Web-{2168E306-962C-18C0-F0DD-73C43B7B904F}" dt="2023-10-12T20:17:59.526" v="846" actId="1076"/>
        <pc:sldMkLst>
          <pc:docMk/>
          <pc:sldMk cId="758095218" sldId="301"/>
        </pc:sldMkLst>
        <pc:spChg chg="add mod">
          <ac:chgData name="Mrs E Goy" userId="S::egoy@bournesgreen.secat.co.uk::ec5c4f10-152c-4396-87b9-de13be3a91c9" providerId="AD" clId="Web-{2168E306-962C-18C0-F0DD-73C43B7B904F}" dt="2023-10-12T20:17:08.540" v="844" actId="20577"/>
          <ac:spMkLst>
            <pc:docMk/>
            <pc:sldMk cId="758095218" sldId="301"/>
            <ac:spMk id="3" creationId="{6C474EF9-CFC8-3FF5-FFB3-555D79CC987B}"/>
          </ac:spMkLst>
        </pc:spChg>
        <pc:spChg chg="add mod">
          <ac:chgData name="Mrs E Goy" userId="S::egoy@bournesgreen.secat.co.uk::ec5c4f10-152c-4396-87b9-de13be3a91c9" providerId="AD" clId="Web-{2168E306-962C-18C0-F0DD-73C43B7B904F}" dt="2023-10-12T20:17:59.526" v="846" actId="1076"/>
          <ac:spMkLst>
            <pc:docMk/>
            <pc:sldMk cId="758095218" sldId="301"/>
            <ac:spMk id="7" creationId="{1B37D193-A294-91C9-9444-C5139D3F116B}"/>
          </ac:spMkLst>
        </pc:spChg>
        <pc:spChg chg="del">
          <ac:chgData name="Mrs E Goy" userId="S::egoy@bournesgreen.secat.co.uk::ec5c4f10-152c-4396-87b9-de13be3a91c9" providerId="AD" clId="Web-{2168E306-962C-18C0-F0DD-73C43B7B904F}" dt="2023-10-12T19:38:41.699" v="449"/>
          <ac:spMkLst>
            <pc:docMk/>
            <pc:sldMk cId="758095218" sldId="301"/>
            <ac:spMk id="20" creationId="{9C8F0DBA-5E48-C612-7430-D46E9286AB08}"/>
          </ac:spMkLst>
        </pc:spChg>
        <pc:spChg chg="del">
          <ac:chgData name="Mrs E Goy" userId="S::egoy@bournesgreen.secat.co.uk::ec5c4f10-152c-4396-87b9-de13be3a91c9" providerId="AD" clId="Web-{2168E306-962C-18C0-F0DD-73C43B7B904F}" dt="2023-10-12T19:38:44.793" v="450"/>
          <ac:spMkLst>
            <pc:docMk/>
            <pc:sldMk cId="758095218" sldId="301"/>
            <ac:spMk id="21" creationId="{4CE54DFA-91CD-8BBA-CB78-56FE29CAB8A6}"/>
          </ac:spMkLst>
        </pc:spChg>
        <pc:picChg chg="del">
          <ac:chgData name="Mrs E Goy" userId="S::egoy@bournesgreen.secat.co.uk::ec5c4f10-152c-4396-87b9-de13be3a91c9" providerId="AD" clId="Web-{2168E306-962C-18C0-F0DD-73C43B7B904F}" dt="2023-10-12T19:38:37.089" v="447"/>
          <ac:picMkLst>
            <pc:docMk/>
            <pc:sldMk cId="758095218" sldId="301"/>
            <ac:picMk id="18" creationId="{264323D1-85C8-8977-51D4-64929D135F5E}"/>
          </ac:picMkLst>
        </pc:picChg>
        <pc:picChg chg="del">
          <ac:chgData name="Mrs E Goy" userId="S::egoy@bournesgreen.secat.co.uk::ec5c4f10-152c-4396-87b9-de13be3a91c9" providerId="AD" clId="Web-{2168E306-962C-18C0-F0DD-73C43B7B904F}" dt="2023-10-12T19:38:38.574" v="448"/>
          <ac:picMkLst>
            <pc:docMk/>
            <pc:sldMk cId="758095218" sldId="301"/>
            <ac:picMk id="19" creationId="{DC47F3E8-63A6-A85B-0B53-CD45CF8464C4}"/>
          </ac:picMkLst>
        </pc:picChg>
      </pc:sldChg>
      <pc:sldChg chg="delSp modSp add ord replId">
        <pc:chgData name="Mrs E Goy" userId="S::egoy@bournesgreen.secat.co.uk::ec5c4f10-152c-4396-87b9-de13be3a91c9" providerId="AD" clId="Web-{2168E306-962C-18C0-F0DD-73C43B7B904F}" dt="2023-10-12T20:22:43.306" v="888" actId="20577"/>
        <pc:sldMkLst>
          <pc:docMk/>
          <pc:sldMk cId="1268457903" sldId="302"/>
        </pc:sldMkLst>
        <pc:spChg chg="mod">
          <ac:chgData name="Mrs E Goy" userId="S::egoy@bournesgreen.secat.co.uk::ec5c4f10-152c-4396-87b9-de13be3a91c9" providerId="AD" clId="Web-{2168E306-962C-18C0-F0DD-73C43B7B904F}" dt="2023-10-12T20:22:43.306" v="888" actId="20577"/>
          <ac:spMkLst>
            <pc:docMk/>
            <pc:sldMk cId="1268457903" sldId="302"/>
            <ac:spMk id="12" creationId="{22C8D1B0-39F5-4A09-9ADD-D0A5E7018EF1}"/>
          </ac:spMkLst>
        </pc:spChg>
        <pc:graphicFrameChg chg="del">
          <ac:chgData name="Mrs E Goy" userId="S::egoy@bournesgreen.secat.co.uk::ec5c4f10-152c-4396-87b9-de13be3a91c9" providerId="AD" clId="Web-{2168E306-962C-18C0-F0DD-73C43B7B904F}" dt="2023-10-12T20:21:50.976" v="868"/>
          <ac:graphicFrameMkLst>
            <pc:docMk/>
            <pc:sldMk cId="1268457903" sldId="302"/>
            <ac:graphicFrameMk id="16" creationId="{A4C1CF3D-1B36-E37F-40A6-E41F7170F39F}"/>
          </ac:graphicFrameMkLst>
        </pc:graphicFrameChg>
      </pc:sldChg>
      <pc:sldMasterChg chg="add addSldLayout">
        <pc:chgData name="Mrs E Goy" userId="S::egoy@bournesgreen.secat.co.uk::ec5c4f10-152c-4396-87b9-de13be3a91c9" providerId="AD" clId="Web-{2168E306-962C-18C0-F0DD-73C43B7B904F}" dt="2023-10-12T18:53:44.933" v="7"/>
        <pc:sldMasterMkLst>
          <pc:docMk/>
          <pc:sldMasterMk cId="2460954070" sldId="2147483660"/>
        </pc:sldMasterMkLst>
        <pc:sldLayoutChg chg="add">
          <pc:chgData name="Mrs E Goy" userId="S::egoy@bournesgreen.secat.co.uk::ec5c4f10-152c-4396-87b9-de13be3a91c9" providerId="AD" clId="Web-{2168E306-962C-18C0-F0DD-73C43B7B904F}" dt="2023-10-12T18:53:44.933" v="7"/>
          <pc:sldLayoutMkLst>
            <pc:docMk/>
            <pc:sldMasterMk cId="2460954070" sldId="2147483660"/>
            <pc:sldLayoutMk cId="2385387890" sldId="2147483661"/>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949138452" sldId="2147483662"/>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2591524520" sldId="2147483663"/>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1203092039" sldId="2147483664"/>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3733172339" sldId="2147483665"/>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3210312558" sldId="2147483666"/>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3146388984" sldId="2147483667"/>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3171841454" sldId="2147483668"/>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1718958274" sldId="2147483669"/>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2202905451" sldId="2147483670"/>
          </pc:sldLayoutMkLst>
        </pc:sldLayoutChg>
        <pc:sldLayoutChg chg="add">
          <pc:chgData name="Mrs E Goy" userId="S::egoy@bournesgreen.secat.co.uk::ec5c4f10-152c-4396-87b9-de13be3a91c9" providerId="AD" clId="Web-{2168E306-962C-18C0-F0DD-73C43B7B904F}" dt="2023-10-12T18:53:44.933" v="7"/>
          <pc:sldLayoutMkLst>
            <pc:docMk/>
            <pc:sldMasterMk cId="2460954070" sldId="2147483660"/>
            <pc:sldLayoutMk cId="3479445657" sldId="2147483671"/>
          </pc:sldLayoutMkLst>
        </pc:sldLayoutChg>
      </pc:sldMasterChg>
      <pc:sldMasterChg chg="replId modSldLayout">
        <pc:chgData name="Mrs E Goy" userId="S::egoy@bournesgreen.secat.co.uk::ec5c4f10-152c-4396-87b9-de13be3a91c9" providerId="AD" clId="Web-{2168E306-962C-18C0-F0DD-73C43B7B904F}" dt="2023-10-12T18:53:44.933" v="7"/>
        <pc:sldMasterMkLst>
          <pc:docMk/>
          <pc:sldMasterMk cId="995273104" sldId="2147483678"/>
        </pc:sldMasterMkLst>
        <pc:sldLayoutChg chg="replId">
          <pc:chgData name="Mrs E Goy" userId="S::egoy@bournesgreen.secat.co.uk::ec5c4f10-152c-4396-87b9-de13be3a91c9" providerId="AD" clId="Web-{2168E306-962C-18C0-F0DD-73C43B7B904F}" dt="2023-10-12T18:53:44.933" v="7"/>
          <pc:sldLayoutMkLst>
            <pc:docMk/>
            <pc:sldMasterMk cId="995273104" sldId="2147483678"/>
            <pc:sldLayoutMk cId="3546528855" sldId="2147483679"/>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1950188480" sldId="2147483680"/>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2502514517" sldId="2147483681"/>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396053387" sldId="2147483682"/>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4039685174" sldId="2147483683"/>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50946196" sldId="2147483684"/>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1523303149" sldId="2147483685"/>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3760978938" sldId="2147483686"/>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1793699670" sldId="2147483687"/>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829077311" sldId="2147483688"/>
          </pc:sldLayoutMkLst>
        </pc:sldLayoutChg>
        <pc:sldLayoutChg chg="replId">
          <pc:chgData name="Mrs E Goy" userId="S::egoy@bournesgreen.secat.co.uk::ec5c4f10-152c-4396-87b9-de13be3a91c9" providerId="AD" clId="Web-{2168E306-962C-18C0-F0DD-73C43B7B904F}" dt="2023-10-12T18:53:44.933" v="7"/>
          <pc:sldLayoutMkLst>
            <pc:docMk/>
            <pc:sldMasterMk cId="995273104" sldId="2147483678"/>
            <pc:sldLayoutMk cId="4289351429" sldId="2147483689"/>
          </pc:sldLayoutMkLst>
        </pc:sldLayoutChg>
      </pc:sldMasterChg>
    </pc:docChg>
  </pc:docChgLst>
  <pc:docChgLst>
    <pc:chgData name="Mrs E Goy" userId="S::egoy@bournesgreen.secat.co.uk::ec5c4f10-152c-4396-87b9-de13be3a91c9" providerId="AD" clId="Web-{BFAC212A-A27D-BDDA-0AE9-340CF1B5F4B1}"/>
    <pc:docChg chg="sldOrd">
      <pc:chgData name="Mrs E Goy" userId="S::egoy@bournesgreen.secat.co.uk::ec5c4f10-152c-4396-87b9-de13be3a91c9" providerId="AD" clId="Web-{BFAC212A-A27D-BDDA-0AE9-340CF1B5F4B1}" dt="2023-10-13T06:20:48.702" v="1"/>
      <pc:docMkLst>
        <pc:docMk/>
      </pc:docMkLst>
      <pc:sldChg chg="ord">
        <pc:chgData name="Mrs E Goy" userId="S::egoy@bournesgreen.secat.co.uk::ec5c4f10-152c-4396-87b9-de13be3a91c9" providerId="AD" clId="Web-{BFAC212A-A27D-BDDA-0AE9-340CF1B5F4B1}" dt="2023-10-13T06:20:48.702" v="1"/>
        <pc:sldMkLst>
          <pc:docMk/>
          <pc:sldMk cId="3679731361" sldId="286"/>
        </pc:sldMkLst>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082698FE-D6F9-4511-9BB4-4A15EC4F74AE}"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6528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spTree>
    <p:extLst>
      <p:ext uri="{BB962C8B-B14F-4D97-AF65-F5344CB8AC3E}">
        <p14:creationId xmlns:p14="http://schemas.microsoft.com/office/powerpoint/2010/main" val="1950188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0251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C0A9EB9-7CEE-4B87-BB07-A6EFDE5E2078}" type="datetimeFigureOut">
              <a:rPr lang="en-GB" smtClean="0"/>
              <a:t>12/10/2023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2698FE-D6F9-4511-9BB4-4A15EC4F74AE}" type="slidenum">
              <a:rPr lang="en-GB" smtClean="0"/>
              <a:t>‹#›</a:t>
            </a:fld>
            <a:endParaRPr lang="en-GB"/>
          </a:p>
        </p:txBody>
      </p:sp>
    </p:spTree>
    <p:extLst>
      <p:ext uri="{BB962C8B-B14F-4D97-AF65-F5344CB8AC3E}">
        <p14:creationId xmlns:p14="http://schemas.microsoft.com/office/powerpoint/2010/main" val="396053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C0A9EB9-7CEE-4B87-BB07-A6EFDE5E2078}" type="datetimeFigureOut">
              <a:rPr lang="en-GB" smtClean="0"/>
              <a:t>12/10/2023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2698FE-D6F9-4511-9BB4-4A15EC4F74AE}"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9685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C0A9EB9-7CEE-4B87-BB07-A6EFDE5E2078}" type="datetimeFigureOut">
              <a:rPr lang="en-GB" smtClean="0"/>
              <a:t>12/10/2023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2698FE-D6F9-4511-9BB4-4A15EC4F74A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946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0A9EB9-7CEE-4B87-BB07-A6EFDE5E2078}" type="datetimeFigureOut">
              <a:rPr lang="en-GB" smtClean="0"/>
              <a:t>12/10/2023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82698FE-D6F9-4511-9BB4-4A15EC4F74AE}" type="slidenum">
              <a:rPr lang="en-GB" smtClean="0"/>
              <a:t>‹#›</a:t>
            </a:fld>
            <a:endParaRPr lang="en-GB"/>
          </a:p>
        </p:txBody>
      </p:sp>
    </p:spTree>
    <p:extLst>
      <p:ext uri="{BB962C8B-B14F-4D97-AF65-F5344CB8AC3E}">
        <p14:creationId xmlns:p14="http://schemas.microsoft.com/office/powerpoint/2010/main" val="1523303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C0A9EB9-7CEE-4B87-BB07-A6EFDE5E2078}" type="datetimeFigureOut">
              <a:rPr lang="en-GB" smtClean="0"/>
              <a:t>12/10/2023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2698FE-D6F9-4511-9BB4-4A15EC4F74AE}"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0978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C0A9EB9-7CEE-4B87-BB07-A6EFDE5E2078}" type="datetimeFigureOut">
              <a:rPr lang="en-GB" smtClean="0"/>
              <a:t>12/10/2023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2698FE-D6F9-4511-9BB4-4A15EC4F74AE}" type="slidenum">
              <a:rPr lang="en-GB" smtClean="0"/>
              <a:t>‹#›</a:t>
            </a:fld>
            <a:endParaRPr lang="en-GB"/>
          </a:p>
        </p:txBody>
      </p:sp>
    </p:spTree>
    <p:extLst>
      <p:ext uri="{BB962C8B-B14F-4D97-AF65-F5344CB8AC3E}">
        <p14:creationId xmlns:p14="http://schemas.microsoft.com/office/powerpoint/2010/main" val="1793699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C0A9EB9-7CEE-4B87-BB07-A6EFDE5E2078}" type="datetimeFigureOut">
              <a:rPr lang="en-GB" smtClean="0"/>
              <a:t>12/10/2023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2698FE-D6F9-4511-9BB4-4A15EC4F74AE}" type="slidenum">
              <a:rPr lang="en-GB" smtClean="0"/>
              <a:t>‹#›</a:t>
            </a:fld>
            <a:endParaRPr lang="en-GB"/>
          </a:p>
        </p:txBody>
      </p:sp>
    </p:spTree>
    <p:extLst>
      <p:ext uri="{BB962C8B-B14F-4D97-AF65-F5344CB8AC3E}">
        <p14:creationId xmlns:p14="http://schemas.microsoft.com/office/powerpoint/2010/main" val="829077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89351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75705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spTree>
    <p:extLst>
      <p:ext uri="{BB962C8B-B14F-4D97-AF65-F5344CB8AC3E}">
        <p14:creationId xmlns:p14="http://schemas.microsoft.com/office/powerpoint/2010/main" val="36749503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785051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02023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38172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0A9EB9-7CEE-4B87-BB07-A6EFDE5E2078}"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2698FE-D6F9-4511-9BB4-4A15EC4F74AE}"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08635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12/10/2023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12/10/2023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C0A9EB9-7CEE-4B87-BB07-A6EFDE5E2078}" type="datetimeFigureOut">
              <a:rPr lang="en-GB" smtClean="0"/>
              <a:t>12/10/2023</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82698FE-D6F9-4511-9BB4-4A15EC4F74AE}" type="slidenum">
              <a:rPr lang="en-GB" smtClean="0"/>
              <a:t>‹#›</a:t>
            </a:fld>
            <a:endParaRPr lang="en-GB"/>
          </a:p>
        </p:txBody>
      </p:sp>
    </p:spTree>
    <p:extLst>
      <p:ext uri="{BB962C8B-B14F-4D97-AF65-F5344CB8AC3E}">
        <p14:creationId xmlns:p14="http://schemas.microsoft.com/office/powerpoint/2010/main" val="99527310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12/10/2023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10" Type="http://schemas.openxmlformats.org/officeDocument/2006/relationships/image" Target="../media/image13.png"/><Relationship Id="rId4" Type="http://schemas.openxmlformats.org/officeDocument/2006/relationships/image" Target="../media/image9.png"/><Relationship Id="rId9"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15.jpeg"/><Relationship Id="rId5" Type="http://schemas.microsoft.com/office/2007/relationships/hdphoto" Target="../media/hdphoto1.wdp"/><Relationship Id="rId10" Type="http://schemas.openxmlformats.org/officeDocument/2006/relationships/image" Target="../media/image14.png"/><Relationship Id="rId4" Type="http://schemas.openxmlformats.org/officeDocument/2006/relationships/image" Target="../media/image9.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10" Type="http://schemas.openxmlformats.org/officeDocument/2006/relationships/image" Target="../media/image16.png"/><Relationship Id="rId4" Type="http://schemas.openxmlformats.org/officeDocument/2006/relationships/image" Target="../media/image9.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hyperlink" Target="https://www.littlewandlelettersandsounds.org.uk/resources/for-parents/" TargetMode="External"/><Relationship Id="rId5" Type="http://schemas.microsoft.com/office/2007/relationships/hdphoto" Target="../media/hdphoto1.wdp"/><Relationship Id="rId10" Type="http://schemas.openxmlformats.org/officeDocument/2006/relationships/image" Target="../media/image17.png"/><Relationship Id="rId4" Type="http://schemas.openxmlformats.org/officeDocument/2006/relationships/image" Target="../media/image9.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21.png"/><Relationship Id="rId3" Type="http://schemas.openxmlformats.org/officeDocument/2006/relationships/image" Target="../media/image8.png"/><Relationship Id="rId7" Type="http://schemas.openxmlformats.org/officeDocument/2006/relationships/image" Target="../media/image11.png"/><Relationship Id="rId12"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19.png"/><Relationship Id="rId5" Type="http://schemas.microsoft.com/office/2007/relationships/hdphoto" Target="../media/hdphoto1.wdp"/><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image" Target="../media/image9.png"/><Relationship Id="rId9" Type="http://schemas.openxmlformats.org/officeDocument/2006/relationships/image" Target="../media/image12.png"/><Relationship Id="rId14"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12"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25.png"/><Relationship Id="rId5" Type="http://schemas.microsoft.com/office/2007/relationships/hdphoto" Target="../media/hdphoto1.wdp"/><Relationship Id="rId10"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28.png"/><Relationship Id="rId5" Type="http://schemas.microsoft.com/office/2007/relationships/hdphoto" Target="../media/hdphoto1.wdp"/><Relationship Id="rId10" Type="http://schemas.openxmlformats.org/officeDocument/2006/relationships/image" Target="../media/image27.png"/><Relationship Id="rId4" Type="http://schemas.openxmlformats.org/officeDocument/2006/relationships/image" Target="../media/image9.png"/><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10" Type="http://schemas.openxmlformats.org/officeDocument/2006/relationships/image" Target="../media/image29.png"/><Relationship Id="rId4" Type="http://schemas.openxmlformats.org/officeDocument/2006/relationships/image" Target="../media/image9.png"/><Relationship Id="rId9"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10" Type="http://schemas.openxmlformats.org/officeDocument/2006/relationships/image" Target="../media/image30.jpeg"/><Relationship Id="rId4" Type="http://schemas.openxmlformats.org/officeDocument/2006/relationships/image" Target="../media/image9.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10" Type="http://schemas.openxmlformats.org/officeDocument/2006/relationships/image" Target="../media/image31.jpeg"/><Relationship Id="rId4" Type="http://schemas.openxmlformats.org/officeDocument/2006/relationships/image" Target="../media/image9.png"/><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33.png"/><Relationship Id="rId5" Type="http://schemas.microsoft.com/office/2007/relationships/hdphoto" Target="../media/hdphoto1.wdp"/><Relationship Id="rId10" Type="http://schemas.openxmlformats.org/officeDocument/2006/relationships/image" Target="../media/image32.png"/><Relationship Id="rId4" Type="http://schemas.openxmlformats.org/officeDocument/2006/relationships/image" Target="../media/image9.png"/><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9.png"/><Relationship Id="rId9"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9.png"/><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35.png"/><Relationship Id="rId5" Type="http://schemas.microsoft.com/office/2007/relationships/hdphoto" Target="../media/hdphoto1.wdp"/><Relationship Id="rId10" Type="http://schemas.openxmlformats.org/officeDocument/2006/relationships/image" Target="../media/image34.png"/><Relationship Id="rId4" Type="http://schemas.openxmlformats.org/officeDocument/2006/relationships/image" Target="../media/image9.png"/><Relationship Id="rId9"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9.png"/><Relationship Id="rId9" Type="http://schemas.openxmlformats.org/officeDocument/2006/relationships/image" Target="../media/image12.png"/></Relationships>
</file>

<file path=ppt/slides/_rels/slide1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10" Type="http://schemas.openxmlformats.org/officeDocument/2006/relationships/hyperlink" Target="https://www.littlewandlelettersandsounds.org.uk/resources/for-parents/" TargetMode="External"/><Relationship Id="rId4" Type="http://schemas.openxmlformats.org/officeDocument/2006/relationships/image" Target="../media/image9.png"/><Relationship Id="rId9" Type="http://schemas.openxmlformats.org/officeDocument/2006/relationships/image" Target="../media/image12.png"/></Relationships>
</file>

<file path=ppt/slides/_rels/slide1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image" Target="../media/image10.png"/><Relationship Id="rId5" Type="http://schemas.microsoft.com/office/2007/relationships/hdphoto" Target="../media/hdphoto1.wdp"/><Relationship Id="rId10" Type="http://schemas.openxmlformats.org/officeDocument/2006/relationships/image" Target="../media/image36.png"/><Relationship Id="rId4" Type="http://schemas.openxmlformats.org/officeDocument/2006/relationships/image" Target="../media/image9.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8" name="Picture 7" descr="A blue background with white text&#10;&#10;Description automatically generated">
            <a:extLst>
              <a:ext uri="{FF2B5EF4-FFF2-40B4-BE49-F238E27FC236}">
                <a16:creationId xmlns:a16="http://schemas.microsoft.com/office/drawing/2014/main" id="{E654CFA3-3A4D-BD4B-88F6-46B7495CC38A}"/>
              </a:ext>
            </a:extLst>
          </p:cNvPr>
          <p:cNvPicPr>
            <a:picLocks noChangeAspect="1"/>
          </p:cNvPicPr>
          <p:nvPr/>
        </p:nvPicPr>
        <p:blipFill>
          <a:blip r:embed="rId10"/>
          <a:stretch>
            <a:fillRect/>
          </a:stretch>
        </p:blipFill>
        <p:spPr>
          <a:xfrm>
            <a:off x="463008" y="798468"/>
            <a:ext cx="9574824" cy="3436173"/>
          </a:xfrm>
          <a:prstGeom prst="rect">
            <a:avLst/>
          </a:prstGeom>
        </p:spPr>
      </p:pic>
    </p:spTree>
    <p:extLst>
      <p:ext uri="{BB962C8B-B14F-4D97-AF65-F5344CB8AC3E}">
        <p14:creationId xmlns:p14="http://schemas.microsoft.com/office/powerpoint/2010/main" val="3228345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
        <p:nvSpPr>
          <p:cNvPr id="7" name="Rectangle 6">
            <a:extLst>
              <a:ext uri="{FF2B5EF4-FFF2-40B4-BE49-F238E27FC236}">
                <a16:creationId xmlns:a16="http://schemas.microsoft.com/office/drawing/2014/main" id="{58DB26EC-1B4C-CC7C-31D6-3EB07B13A26A}"/>
              </a:ext>
            </a:extLst>
          </p:cNvPr>
          <p:cNvSpPr/>
          <p:nvPr/>
        </p:nvSpPr>
        <p:spPr>
          <a:xfrm>
            <a:off x="715925" y="1052952"/>
            <a:ext cx="9391426" cy="1200329"/>
          </a:xfrm>
          <a:prstGeom prst="rect">
            <a:avLst/>
          </a:prstGeom>
        </p:spPr>
        <p:txBody>
          <a:bodyPr wrap="square">
            <a:spAutoFit/>
          </a:bodyPr>
          <a:lstStyle/>
          <a:p>
            <a:pPr algn="ctr"/>
            <a:r>
              <a:rPr lang="en-GB" sz="3600" b="1" dirty="0">
                <a:latin typeface="Bradley Hand ITC" panose="03070402050302030203" pitchFamily="66" charset="0"/>
              </a:rPr>
              <a:t>The journey to independent reading and writing begins with…</a:t>
            </a:r>
          </a:p>
        </p:txBody>
      </p:sp>
      <p:pic>
        <p:nvPicPr>
          <p:cNvPr id="9" name="Picture 8" descr="A group of kids with yellow letters&#10;&#10;Description automatically generated">
            <a:extLst>
              <a:ext uri="{FF2B5EF4-FFF2-40B4-BE49-F238E27FC236}">
                <a16:creationId xmlns:a16="http://schemas.microsoft.com/office/drawing/2014/main" id="{0AB05072-8397-E111-202C-6415DD83AA4C}"/>
              </a:ext>
            </a:extLst>
          </p:cNvPr>
          <p:cNvPicPr>
            <a:picLocks noChangeAspect="1"/>
          </p:cNvPicPr>
          <p:nvPr/>
        </p:nvPicPr>
        <p:blipFill>
          <a:blip r:embed="rId10"/>
          <a:stretch>
            <a:fillRect/>
          </a:stretch>
        </p:blipFill>
        <p:spPr>
          <a:xfrm>
            <a:off x="1834479" y="2261924"/>
            <a:ext cx="6912777" cy="2304259"/>
          </a:xfrm>
          <a:prstGeom prst="rect">
            <a:avLst/>
          </a:prstGeom>
        </p:spPr>
      </p:pic>
      <p:pic>
        <p:nvPicPr>
          <p:cNvPr id="18" name="Picture 17" descr="A purple background with white text&#10;&#10;Description automatically generated">
            <a:extLst>
              <a:ext uri="{FF2B5EF4-FFF2-40B4-BE49-F238E27FC236}">
                <a16:creationId xmlns:a16="http://schemas.microsoft.com/office/drawing/2014/main" id="{D9E8230E-2FD5-0581-3AF6-EF667141F2AD}"/>
              </a:ext>
            </a:extLst>
          </p:cNvPr>
          <p:cNvPicPr>
            <a:picLocks noChangeAspect="1"/>
          </p:cNvPicPr>
          <p:nvPr/>
        </p:nvPicPr>
        <p:blipFill>
          <a:blip r:embed="rId11"/>
          <a:stretch>
            <a:fillRect/>
          </a:stretch>
        </p:blipFill>
        <p:spPr>
          <a:xfrm>
            <a:off x="2639684" y="4395685"/>
            <a:ext cx="5216105" cy="2178552"/>
          </a:xfrm>
          <a:prstGeom prst="rect">
            <a:avLst/>
          </a:prstGeom>
        </p:spPr>
      </p:pic>
    </p:spTree>
    <p:extLst>
      <p:ext uri="{BB962C8B-B14F-4D97-AF65-F5344CB8AC3E}">
        <p14:creationId xmlns:p14="http://schemas.microsoft.com/office/powerpoint/2010/main" val="3679731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7" name="Picture 6" descr="A screenshot of a computer screen&#10;&#10;Description automatically generated">
            <a:extLst>
              <a:ext uri="{FF2B5EF4-FFF2-40B4-BE49-F238E27FC236}">
                <a16:creationId xmlns:a16="http://schemas.microsoft.com/office/drawing/2014/main" id="{6B6C9A73-0500-B7FC-FBF7-C599677F68B7}"/>
              </a:ext>
            </a:extLst>
          </p:cNvPr>
          <p:cNvPicPr>
            <a:picLocks noChangeAspect="1"/>
          </p:cNvPicPr>
          <p:nvPr/>
        </p:nvPicPr>
        <p:blipFill rotWithShape="1">
          <a:blip r:embed="rId10"/>
          <a:srcRect t="27612" r="4533" b="-498"/>
          <a:stretch/>
        </p:blipFill>
        <p:spPr>
          <a:xfrm>
            <a:off x="43314" y="1154914"/>
            <a:ext cx="9367191" cy="3942987"/>
          </a:xfrm>
          <a:prstGeom prst="rect">
            <a:avLst/>
          </a:prstGeom>
        </p:spPr>
      </p:pic>
    </p:spTree>
    <p:extLst>
      <p:ext uri="{BB962C8B-B14F-4D97-AF65-F5344CB8AC3E}">
        <p14:creationId xmlns:p14="http://schemas.microsoft.com/office/powerpoint/2010/main" val="265125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9" name="Picture 8" descr="Screen Shot 2021-09-24 at 14.45.39.png">
            <a:extLst>
              <a:ext uri="{FF2B5EF4-FFF2-40B4-BE49-F238E27FC236}">
                <a16:creationId xmlns:a16="http://schemas.microsoft.com/office/drawing/2014/main" id="{4BD59510-991A-BB3E-CDE4-7AF3B1515346}"/>
              </a:ext>
            </a:extLst>
          </p:cNvPr>
          <p:cNvPicPr>
            <a:picLocks noChangeAspect="1"/>
          </p:cNvPicPr>
          <p:nvPr/>
        </p:nvPicPr>
        <p:blipFill>
          <a:blip r:embed="rId10"/>
          <a:stretch>
            <a:fillRect/>
          </a:stretch>
        </p:blipFill>
        <p:spPr>
          <a:xfrm>
            <a:off x="6947139" y="695955"/>
            <a:ext cx="2438400" cy="2619375"/>
          </a:xfrm>
          <a:prstGeom prst="rect">
            <a:avLst/>
          </a:prstGeom>
        </p:spPr>
      </p:pic>
      <p:sp>
        <p:nvSpPr>
          <p:cNvPr id="17" name="TextBox 16">
            <a:extLst>
              <a:ext uri="{FF2B5EF4-FFF2-40B4-BE49-F238E27FC236}">
                <a16:creationId xmlns:a16="http://schemas.microsoft.com/office/drawing/2014/main" id="{EA81A0BD-555F-CDD1-695B-17C2DF4CE471}"/>
              </a:ext>
            </a:extLst>
          </p:cNvPr>
          <p:cNvSpPr txBox="1"/>
          <p:nvPr/>
        </p:nvSpPr>
        <p:spPr>
          <a:xfrm>
            <a:off x="2724509" y="6021564"/>
            <a:ext cx="6116128" cy="646331"/>
          </a:xfrm>
          <a:prstGeom prst="rect">
            <a:avLst/>
          </a:prstGeom>
          <a:noFill/>
        </p:spPr>
        <p:txBody>
          <a:bodyPr wrap="square">
            <a:spAutoFit/>
          </a:bodyPr>
          <a:lstStyle/>
          <a:p>
            <a:r>
              <a:rPr lang="en-GB" dirty="0">
                <a:hlinkClick r:id="rId11"/>
              </a:rPr>
              <a:t>For parents | Letters and Sounds (littlewandlelettersandsounds.org.uk)</a:t>
            </a:r>
            <a:endParaRPr lang="en-GB" dirty="0"/>
          </a:p>
        </p:txBody>
      </p:sp>
      <p:sp>
        <p:nvSpPr>
          <p:cNvPr id="18" name="TextBox 17">
            <a:extLst>
              <a:ext uri="{FF2B5EF4-FFF2-40B4-BE49-F238E27FC236}">
                <a16:creationId xmlns:a16="http://schemas.microsoft.com/office/drawing/2014/main" id="{19A8CC10-AF03-C71B-84C6-5CD54EDD336B}"/>
              </a:ext>
            </a:extLst>
          </p:cNvPr>
          <p:cNvSpPr txBox="1"/>
          <p:nvPr/>
        </p:nvSpPr>
        <p:spPr>
          <a:xfrm>
            <a:off x="313765" y="926352"/>
            <a:ext cx="7846653" cy="47397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cs typeface="Calibri"/>
              </a:rPr>
              <a:t>How we teach phonics</a:t>
            </a:r>
            <a:endParaRPr lang="en-US"/>
          </a:p>
          <a:p>
            <a:r>
              <a:rPr lang="en-GB" sz="2800" dirty="0">
                <a:cs typeface="Calibri"/>
              </a:rPr>
              <a:t>Our SSP</a:t>
            </a:r>
            <a:endParaRPr lang="en-GB" dirty="0">
              <a:cs typeface="Calibri"/>
            </a:endParaRPr>
          </a:p>
          <a:p>
            <a:r>
              <a:rPr lang="en-GB" sz="2800" dirty="0">
                <a:cs typeface="Calibri"/>
              </a:rPr>
              <a:t>Planned order</a:t>
            </a:r>
          </a:p>
          <a:p>
            <a:r>
              <a:rPr lang="en-GB" sz="2800" dirty="0">
                <a:cs typeface="Calibri"/>
              </a:rPr>
              <a:t>Daily phonics sessions – follow familiar format</a:t>
            </a:r>
          </a:p>
          <a:p>
            <a:r>
              <a:rPr lang="en-GB" sz="2800" dirty="0">
                <a:cs typeface="Calibri"/>
              </a:rPr>
              <a:t>e.g. listening for phoneme</a:t>
            </a:r>
          </a:p>
          <a:p>
            <a:r>
              <a:rPr lang="en-GB" sz="2800" dirty="0">
                <a:cs typeface="Calibri"/>
              </a:rPr>
              <a:t>sweep to blend</a:t>
            </a:r>
          </a:p>
          <a:p>
            <a:endParaRPr lang="en-GB" sz="2800" dirty="0">
              <a:cs typeface="Calibri"/>
            </a:endParaRPr>
          </a:p>
          <a:p>
            <a:r>
              <a:rPr lang="en-GB" sz="2800" dirty="0">
                <a:cs typeface="Calibri"/>
              </a:rPr>
              <a:t>Review/revisit</a:t>
            </a:r>
          </a:p>
          <a:p>
            <a:r>
              <a:rPr lang="en-GB" sz="2800" dirty="0">
                <a:cs typeface="Calibri"/>
              </a:rPr>
              <a:t>Teach: Phoneme, GPC, Blend, Read</a:t>
            </a:r>
          </a:p>
          <a:p>
            <a:r>
              <a:rPr lang="en-GB" sz="2800" dirty="0">
                <a:cs typeface="Calibri"/>
              </a:rPr>
              <a:t>Practise and Apply</a:t>
            </a:r>
          </a:p>
          <a:p>
            <a:endParaRPr lang="en-GB" dirty="0">
              <a:cs typeface="Calibri"/>
            </a:endParaRPr>
          </a:p>
        </p:txBody>
      </p:sp>
    </p:spTree>
    <p:extLst>
      <p:ext uri="{BB962C8B-B14F-4D97-AF65-F5344CB8AC3E}">
        <p14:creationId xmlns:p14="http://schemas.microsoft.com/office/powerpoint/2010/main" val="3067391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
        <p:nvSpPr>
          <p:cNvPr id="7" name="TextBox 6">
            <a:extLst>
              <a:ext uri="{FF2B5EF4-FFF2-40B4-BE49-F238E27FC236}">
                <a16:creationId xmlns:a16="http://schemas.microsoft.com/office/drawing/2014/main" id="{AC392AFD-062E-7269-2F6D-A6806D149DF0}"/>
              </a:ext>
            </a:extLst>
          </p:cNvPr>
          <p:cNvSpPr txBox="1"/>
          <p:nvPr/>
        </p:nvSpPr>
        <p:spPr>
          <a:xfrm>
            <a:off x="2202148" y="720399"/>
            <a:ext cx="5943903" cy="1446550"/>
          </a:xfrm>
          <a:prstGeom prst="rect">
            <a:avLst/>
          </a:prstGeom>
          <a:noFill/>
        </p:spPr>
        <p:txBody>
          <a:bodyPr wrap="square" lIns="91440" tIns="45720" rIns="91440" bIns="45720" rtlCol="0" anchor="t">
            <a:spAutoFit/>
          </a:bodyPr>
          <a:lstStyle/>
          <a:p>
            <a:pPr algn="ctr"/>
            <a:r>
              <a:rPr lang="en-GB" sz="4800" b="1" dirty="0">
                <a:latin typeface="Calibri Light"/>
                <a:cs typeface="Calibri Light"/>
              </a:rPr>
              <a:t>Blending to read</a:t>
            </a:r>
          </a:p>
          <a:p>
            <a:pPr algn="ctr"/>
            <a:r>
              <a:rPr lang="en-GB" sz="2000" b="1" dirty="0">
                <a:latin typeface="Calibri Light"/>
                <a:cs typeface="Calibri Light"/>
              </a:rPr>
              <a:t>Oral blending first e.g. find me your c-</a:t>
            </a:r>
            <a:r>
              <a:rPr lang="en-GB" sz="2000" b="1" err="1">
                <a:latin typeface="Calibri Light"/>
                <a:cs typeface="Calibri Light"/>
              </a:rPr>
              <a:t>oa</a:t>
            </a:r>
            <a:r>
              <a:rPr lang="en-GB" sz="2000" b="1" dirty="0">
                <a:latin typeface="Calibri Light"/>
                <a:cs typeface="Calibri Light"/>
              </a:rPr>
              <a:t> –t</a:t>
            </a:r>
          </a:p>
          <a:p>
            <a:pPr algn="ctr"/>
            <a:r>
              <a:rPr lang="en-GB" sz="2000" b="1" dirty="0">
                <a:latin typeface="Calibri Light"/>
                <a:cs typeface="Calibri Light"/>
              </a:rPr>
              <a:t>Point to to the picture of the c-u-p</a:t>
            </a:r>
          </a:p>
        </p:txBody>
      </p:sp>
      <p:pic>
        <p:nvPicPr>
          <p:cNvPr id="18" name="Content Placeholder 6" descr="A black letter on a white background&#10;&#10;Description automatically generated">
            <a:extLst>
              <a:ext uri="{FF2B5EF4-FFF2-40B4-BE49-F238E27FC236}">
                <a16:creationId xmlns:a16="http://schemas.microsoft.com/office/drawing/2014/main" id="{A3434833-D271-7995-A01A-9F38466B4982}"/>
              </a:ext>
            </a:extLst>
          </p:cNvPr>
          <p:cNvPicPr>
            <a:picLocks noChangeAspect="1"/>
          </p:cNvPicPr>
          <p:nvPr/>
        </p:nvPicPr>
        <p:blipFill>
          <a:blip r:embed="rId10"/>
          <a:stretch>
            <a:fillRect/>
          </a:stretch>
        </p:blipFill>
        <p:spPr>
          <a:xfrm>
            <a:off x="145214" y="3815390"/>
            <a:ext cx="1408695" cy="1607045"/>
          </a:xfrm>
          <a:prstGeom prst="rect">
            <a:avLst/>
          </a:prstGeom>
        </p:spPr>
      </p:pic>
      <p:pic>
        <p:nvPicPr>
          <p:cNvPr id="20" name="Picture 19" descr="A black letter on a white background&#10;&#10;Description automatically generated">
            <a:extLst>
              <a:ext uri="{FF2B5EF4-FFF2-40B4-BE49-F238E27FC236}">
                <a16:creationId xmlns:a16="http://schemas.microsoft.com/office/drawing/2014/main" id="{66E7A0FB-20FC-4733-B7DD-47AF5C68929A}"/>
              </a:ext>
            </a:extLst>
          </p:cNvPr>
          <p:cNvPicPr>
            <a:picLocks noChangeAspect="1"/>
          </p:cNvPicPr>
          <p:nvPr/>
        </p:nvPicPr>
        <p:blipFill>
          <a:blip r:embed="rId11"/>
          <a:stretch>
            <a:fillRect/>
          </a:stretch>
        </p:blipFill>
        <p:spPr>
          <a:xfrm>
            <a:off x="1718664" y="3815390"/>
            <a:ext cx="1441370" cy="1607045"/>
          </a:xfrm>
          <a:prstGeom prst="rect">
            <a:avLst/>
          </a:prstGeom>
        </p:spPr>
      </p:pic>
      <p:pic>
        <p:nvPicPr>
          <p:cNvPr id="22" name="Picture 21" descr="A black letter on a white background&#10;&#10;Description automatically generated">
            <a:extLst>
              <a:ext uri="{FF2B5EF4-FFF2-40B4-BE49-F238E27FC236}">
                <a16:creationId xmlns:a16="http://schemas.microsoft.com/office/drawing/2014/main" id="{FC18AD9F-32B1-3C80-776F-79E47496CDD3}"/>
              </a:ext>
            </a:extLst>
          </p:cNvPr>
          <p:cNvPicPr>
            <a:picLocks noChangeAspect="1"/>
          </p:cNvPicPr>
          <p:nvPr/>
        </p:nvPicPr>
        <p:blipFill>
          <a:blip r:embed="rId12"/>
          <a:stretch>
            <a:fillRect/>
          </a:stretch>
        </p:blipFill>
        <p:spPr>
          <a:xfrm>
            <a:off x="3324790" y="3815390"/>
            <a:ext cx="1441370" cy="1569767"/>
          </a:xfrm>
          <a:prstGeom prst="rect">
            <a:avLst/>
          </a:prstGeom>
        </p:spPr>
      </p:pic>
      <p:pic>
        <p:nvPicPr>
          <p:cNvPr id="24" name="Picture 23" descr="A black letter on a white background&#10;&#10;Description automatically generated">
            <a:extLst>
              <a:ext uri="{FF2B5EF4-FFF2-40B4-BE49-F238E27FC236}">
                <a16:creationId xmlns:a16="http://schemas.microsoft.com/office/drawing/2014/main" id="{CE9665E9-38CD-16B3-8A9A-7FFFBE1E8095}"/>
              </a:ext>
            </a:extLst>
          </p:cNvPr>
          <p:cNvPicPr>
            <a:picLocks noChangeAspect="1"/>
          </p:cNvPicPr>
          <p:nvPr/>
        </p:nvPicPr>
        <p:blipFill>
          <a:blip r:embed="rId13"/>
          <a:stretch>
            <a:fillRect/>
          </a:stretch>
        </p:blipFill>
        <p:spPr>
          <a:xfrm>
            <a:off x="5615807" y="3695730"/>
            <a:ext cx="1433086" cy="1569768"/>
          </a:xfrm>
          <a:prstGeom prst="rect">
            <a:avLst/>
          </a:prstGeom>
        </p:spPr>
      </p:pic>
      <p:pic>
        <p:nvPicPr>
          <p:cNvPr id="26" name="Picture 25" descr="A black letter on a white background&#10;&#10;Description automatically generated">
            <a:extLst>
              <a:ext uri="{FF2B5EF4-FFF2-40B4-BE49-F238E27FC236}">
                <a16:creationId xmlns:a16="http://schemas.microsoft.com/office/drawing/2014/main" id="{D688E1FD-FA65-AD33-83CF-F1D3A5A2DB94}"/>
              </a:ext>
            </a:extLst>
          </p:cNvPr>
          <p:cNvPicPr>
            <a:picLocks noChangeAspect="1"/>
          </p:cNvPicPr>
          <p:nvPr/>
        </p:nvPicPr>
        <p:blipFill>
          <a:blip r:embed="rId14"/>
          <a:stretch>
            <a:fillRect/>
          </a:stretch>
        </p:blipFill>
        <p:spPr>
          <a:xfrm>
            <a:off x="7151163" y="3681353"/>
            <a:ext cx="1638528" cy="1714739"/>
          </a:xfrm>
          <a:prstGeom prst="rect">
            <a:avLst/>
          </a:prstGeom>
        </p:spPr>
      </p:pic>
      <p:pic>
        <p:nvPicPr>
          <p:cNvPr id="28" name="Picture 27" descr="A black letter on a white background&#10;&#10;Description automatically generated">
            <a:extLst>
              <a:ext uri="{FF2B5EF4-FFF2-40B4-BE49-F238E27FC236}">
                <a16:creationId xmlns:a16="http://schemas.microsoft.com/office/drawing/2014/main" id="{47DBE7A1-E313-4D00-3FEA-BD4FCDD7C2C1}"/>
              </a:ext>
            </a:extLst>
          </p:cNvPr>
          <p:cNvPicPr>
            <a:picLocks noChangeAspect="1"/>
          </p:cNvPicPr>
          <p:nvPr/>
        </p:nvPicPr>
        <p:blipFill>
          <a:blip r:embed="rId15"/>
          <a:stretch>
            <a:fillRect/>
          </a:stretch>
        </p:blipFill>
        <p:spPr>
          <a:xfrm>
            <a:off x="8839150" y="3681352"/>
            <a:ext cx="1354845" cy="1474895"/>
          </a:xfrm>
          <a:prstGeom prst="rect">
            <a:avLst/>
          </a:prstGeom>
        </p:spPr>
      </p:pic>
      <p:sp>
        <p:nvSpPr>
          <p:cNvPr id="34" name="Speech Bubble: Oval 33">
            <a:extLst>
              <a:ext uri="{FF2B5EF4-FFF2-40B4-BE49-F238E27FC236}">
                <a16:creationId xmlns:a16="http://schemas.microsoft.com/office/drawing/2014/main" id="{34CF65C0-6CED-B977-9F68-A60A657E1FEA}"/>
              </a:ext>
            </a:extLst>
          </p:cNvPr>
          <p:cNvSpPr/>
          <p:nvPr/>
        </p:nvSpPr>
        <p:spPr>
          <a:xfrm>
            <a:off x="7148490" y="2521519"/>
            <a:ext cx="1339240" cy="1090863"/>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Spot the digraph first.</a:t>
            </a:r>
          </a:p>
        </p:txBody>
      </p:sp>
      <p:sp>
        <p:nvSpPr>
          <p:cNvPr id="36" name="Speech Bubble: Oval 35">
            <a:extLst>
              <a:ext uri="{FF2B5EF4-FFF2-40B4-BE49-F238E27FC236}">
                <a16:creationId xmlns:a16="http://schemas.microsoft.com/office/drawing/2014/main" id="{4A92217E-704C-0BFA-4DF2-57D00538B0B7}"/>
              </a:ext>
            </a:extLst>
          </p:cNvPr>
          <p:cNvSpPr/>
          <p:nvPr/>
        </p:nvSpPr>
        <p:spPr>
          <a:xfrm>
            <a:off x="737069" y="1810456"/>
            <a:ext cx="2356229" cy="1690555"/>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dirty="0"/>
              <a:t>Blend the sounds (phonemes) together to read the word.  </a:t>
            </a:r>
          </a:p>
        </p:txBody>
      </p:sp>
    </p:spTree>
    <p:extLst>
      <p:ext uri="{BB962C8B-B14F-4D97-AF65-F5344CB8AC3E}">
        <p14:creationId xmlns:p14="http://schemas.microsoft.com/office/powerpoint/2010/main" val="3482368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9" name="Picture 8" descr="A blue background with white text&#10;&#10;Description automatically generated">
            <a:extLst>
              <a:ext uri="{FF2B5EF4-FFF2-40B4-BE49-F238E27FC236}">
                <a16:creationId xmlns:a16="http://schemas.microsoft.com/office/drawing/2014/main" id="{38E6AC13-D728-9026-32A3-2ACD713D4E50}"/>
              </a:ext>
            </a:extLst>
          </p:cNvPr>
          <p:cNvPicPr>
            <a:picLocks noChangeAspect="1"/>
          </p:cNvPicPr>
          <p:nvPr/>
        </p:nvPicPr>
        <p:blipFill>
          <a:blip r:embed="rId10"/>
          <a:stretch>
            <a:fillRect/>
          </a:stretch>
        </p:blipFill>
        <p:spPr>
          <a:xfrm>
            <a:off x="70963" y="718542"/>
            <a:ext cx="5249032" cy="2753590"/>
          </a:xfrm>
          <a:prstGeom prst="rect">
            <a:avLst/>
          </a:prstGeom>
        </p:spPr>
      </p:pic>
      <p:pic>
        <p:nvPicPr>
          <p:cNvPr id="17" name="Picture 16">
            <a:extLst>
              <a:ext uri="{FF2B5EF4-FFF2-40B4-BE49-F238E27FC236}">
                <a16:creationId xmlns:a16="http://schemas.microsoft.com/office/drawing/2014/main" id="{BA495A7F-1B21-03AF-7AF7-671476C09C4A}"/>
              </a:ext>
            </a:extLst>
          </p:cNvPr>
          <p:cNvPicPr>
            <a:picLocks noChangeAspect="1"/>
          </p:cNvPicPr>
          <p:nvPr/>
        </p:nvPicPr>
        <p:blipFill>
          <a:blip r:embed="rId11"/>
          <a:stretch>
            <a:fillRect/>
          </a:stretch>
        </p:blipFill>
        <p:spPr>
          <a:xfrm>
            <a:off x="5578045" y="718931"/>
            <a:ext cx="4512860" cy="2839076"/>
          </a:xfrm>
          <a:prstGeom prst="rect">
            <a:avLst/>
          </a:prstGeom>
        </p:spPr>
      </p:pic>
      <p:pic>
        <p:nvPicPr>
          <p:cNvPr id="19" name="Picture 18" descr="A close up of words&#10;&#10;Description automatically generated">
            <a:extLst>
              <a:ext uri="{FF2B5EF4-FFF2-40B4-BE49-F238E27FC236}">
                <a16:creationId xmlns:a16="http://schemas.microsoft.com/office/drawing/2014/main" id="{AD117DB0-2BEC-ADAF-5AF9-75284CCCF988}"/>
              </a:ext>
            </a:extLst>
          </p:cNvPr>
          <p:cNvPicPr>
            <a:picLocks noChangeAspect="1"/>
          </p:cNvPicPr>
          <p:nvPr/>
        </p:nvPicPr>
        <p:blipFill>
          <a:blip r:embed="rId12"/>
          <a:stretch>
            <a:fillRect/>
          </a:stretch>
        </p:blipFill>
        <p:spPr>
          <a:xfrm>
            <a:off x="997796" y="3759679"/>
            <a:ext cx="6134956" cy="2600688"/>
          </a:xfrm>
          <a:prstGeom prst="rect">
            <a:avLst/>
          </a:prstGeom>
        </p:spPr>
      </p:pic>
    </p:spTree>
    <p:extLst>
      <p:ext uri="{BB962C8B-B14F-4D97-AF65-F5344CB8AC3E}">
        <p14:creationId xmlns:p14="http://schemas.microsoft.com/office/powerpoint/2010/main" val="3476974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endParaRPr lang="en-GB" sz="3400" dirty="0">
              <a:solidFill>
                <a:schemeClr val="bg1"/>
              </a:solidFill>
              <a:latin typeface="Century Gothic" panose="020B0502020202020204" pitchFamily="34" charset="0"/>
              <a:cs typeface="Calibri Light"/>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9" name="Picture 8">
            <a:extLst>
              <a:ext uri="{FF2B5EF4-FFF2-40B4-BE49-F238E27FC236}">
                <a16:creationId xmlns:a16="http://schemas.microsoft.com/office/drawing/2014/main" id="{2879AC2B-E44B-1635-3008-527B109F9F27}"/>
              </a:ext>
            </a:extLst>
          </p:cNvPr>
          <p:cNvPicPr>
            <a:picLocks noChangeAspect="1"/>
          </p:cNvPicPr>
          <p:nvPr/>
        </p:nvPicPr>
        <p:blipFill>
          <a:blip r:embed="rId10"/>
          <a:stretch>
            <a:fillRect/>
          </a:stretch>
        </p:blipFill>
        <p:spPr>
          <a:xfrm>
            <a:off x="-75824" y="696938"/>
            <a:ext cx="11481006" cy="5865632"/>
          </a:xfrm>
          <a:prstGeom prst="rect">
            <a:avLst/>
          </a:prstGeom>
        </p:spPr>
      </p:pic>
      <p:pic>
        <p:nvPicPr>
          <p:cNvPr id="17" name="Picture 16" descr="A close up of a text&#10;&#10;Description automatically generated">
            <a:extLst>
              <a:ext uri="{FF2B5EF4-FFF2-40B4-BE49-F238E27FC236}">
                <a16:creationId xmlns:a16="http://schemas.microsoft.com/office/drawing/2014/main" id="{36A53297-8F3F-6275-A0CB-C9E4BD1D45C6}"/>
              </a:ext>
            </a:extLst>
          </p:cNvPr>
          <p:cNvPicPr>
            <a:picLocks noChangeAspect="1"/>
          </p:cNvPicPr>
          <p:nvPr/>
        </p:nvPicPr>
        <p:blipFill>
          <a:blip r:embed="rId11"/>
          <a:stretch>
            <a:fillRect/>
          </a:stretch>
        </p:blipFill>
        <p:spPr>
          <a:xfrm>
            <a:off x="5870448" y="83197"/>
            <a:ext cx="6382999" cy="2484668"/>
          </a:xfrm>
          <a:prstGeom prst="rect">
            <a:avLst/>
          </a:prstGeom>
        </p:spPr>
      </p:pic>
    </p:spTree>
    <p:extLst>
      <p:ext uri="{BB962C8B-B14F-4D97-AF65-F5344CB8AC3E}">
        <p14:creationId xmlns:p14="http://schemas.microsoft.com/office/powerpoint/2010/main" val="1189949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
        <p:nvSpPr>
          <p:cNvPr id="16" name="Content Placeholder 2">
            <a:extLst>
              <a:ext uri="{FF2B5EF4-FFF2-40B4-BE49-F238E27FC236}">
                <a16:creationId xmlns:a16="http://schemas.microsoft.com/office/drawing/2014/main" id="{2513EE27-B667-C095-E487-2DA7B759AD1B}"/>
              </a:ext>
            </a:extLst>
          </p:cNvPr>
          <p:cNvSpPr txBox="1">
            <a:spLocks/>
          </p:cNvSpPr>
          <p:nvPr/>
        </p:nvSpPr>
        <p:spPr>
          <a:xfrm>
            <a:off x="116459" y="1868414"/>
            <a:ext cx="9601196" cy="4317125"/>
          </a:xfrm>
          <a:prstGeom prst="rect">
            <a:avLst/>
          </a:prstGeom>
        </p:spPr>
        <p:txBody>
          <a:bodyPr vert="horz" lIns="91440" tIns="45720" rIns="91440" bIns="45720" rtlCol="0" anchor="t">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t>Almost all words in the English language can be worked out using the alphabetic code that children learn in school.</a:t>
            </a:r>
          </a:p>
          <a:p>
            <a:r>
              <a:rPr lang="en-GB" dirty="0"/>
              <a:t>It’s made up of 44 sounds and includes sounds like ‘a’ ‘b’ ‘c’ ‘ai’ ‘</a:t>
            </a:r>
            <a:r>
              <a:rPr lang="en-GB" dirty="0" err="1"/>
              <a:t>ee</a:t>
            </a:r>
            <a:r>
              <a:rPr lang="en-GB" dirty="0"/>
              <a:t>’ ‘</a:t>
            </a:r>
            <a:r>
              <a:rPr lang="en-GB" dirty="0" err="1"/>
              <a:t>igh</a:t>
            </a:r>
            <a:r>
              <a:rPr lang="en-GB" dirty="0"/>
              <a:t>’ </a:t>
            </a:r>
            <a:r>
              <a:rPr lang="en-GB" dirty="0" err="1"/>
              <a:t>‘sh</a:t>
            </a:r>
            <a:r>
              <a:rPr lang="en-GB" dirty="0"/>
              <a:t>’ ‘air’</a:t>
            </a:r>
          </a:p>
          <a:p>
            <a:r>
              <a:rPr lang="en-GB" dirty="0"/>
              <a:t>Many of these sounds can be spelt in a few different ways, but some of the spellings are far more common than others. To get children reading quickly, we teach them the most common way each sound is spelt first. </a:t>
            </a:r>
          </a:p>
          <a:p>
            <a:r>
              <a:rPr lang="en-GB" dirty="0"/>
              <a:t>There are a few with unusual spellings that children need to read and write a lot early on e.g. </a:t>
            </a:r>
            <a:r>
              <a:rPr lang="en-GB" i="1" dirty="0"/>
              <a:t>he said was</a:t>
            </a:r>
          </a:p>
          <a:p>
            <a:r>
              <a:rPr lang="en-GB" dirty="0"/>
              <a:t>					‘e’ bed fed shed  </a:t>
            </a:r>
            <a:r>
              <a:rPr lang="en-GB" b="1" dirty="0">
                <a:solidFill>
                  <a:srgbClr val="FF0000"/>
                </a:solidFill>
              </a:rPr>
              <a:t>he</a:t>
            </a:r>
            <a:r>
              <a:rPr lang="en-GB" dirty="0"/>
              <a:t>    </a:t>
            </a:r>
            <a:r>
              <a:rPr lang="en-GB" b="1" dirty="0">
                <a:solidFill>
                  <a:srgbClr val="FF0000"/>
                </a:solidFill>
              </a:rPr>
              <a:t>was</a:t>
            </a:r>
            <a:r>
              <a:rPr lang="en-GB" dirty="0"/>
              <a:t> – middle and final letters are tricky   </a:t>
            </a:r>
          </a:p>
          <a:p>
            <a:r>
              <a:rPr lang="en-GB" dirty="0"/>
              <a:t>We teach the most common tricky words first which they come across often in their reading.    Tip – post it notes! Tricky word detectives! </a:t>
            </a:r>
          </a:p>
          <a:p>
            <a:endParaRPr lang="en-GB" dirty="0"/>
          </a:p>
        </p:txBody>
      </p:sp>
      <p:sp>
        <p:nvSpPr>
          <p:cNvPr id="19" name="Title 1">
            <a:extLst>
              <a:ext uri="{FF2B5EF4-FFF2-40B4-BE49-F238E27FC236}">
                <a16:creationId xmlns:a16="http://schemas.microsoft.com/office/drawing/2014/main" id="{43FDAAA8-C5A5-C743-2EE8-1812AC2CD99A}"/>
              </a:ext>
            </a:extLst>
          </p:cNvPr>
          <p:cNvSpPr txBox="1">
            <a:spLocks/>
          </p:cNvSpPr>
          <p:nvPr/>
        </p:nvSpPr>
        <p:spPr>
          <a:xfrm>
            <a:off x="591670" y="788494"/>
            <a:ext cx="8422339" cy="674545"/>
          </a:xfrm>
          <a:prstGeom prst="rect">
            <a:avLst/>
          </a:prstGeom>
        </p:spPr>
        <p:txBody>
          <a:bodyPr vert="horz" lIns="91440" tIns="45720" rIns="91440" bIns="45720" rtlCol="0" anchor="b">
            <a:normAutofit fontScale="8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latin typeface="Calibri"/>
                <a:cs typeface="Calibri"/>
              </a:rPr>
              <a:t>Tricky Words</a:t>
            </a:r>
          </a:p>
        </p:txBody>
      </p:sp>
      <p:pic>
        <p:nvPicPr>
          <p:cNvPr id="21" name="Picture 20" descr="A white and red rectangular cards with black text&#10;&#10;Description automatically generated">
            <a:extLst>
              <a:ext uri="{FF2B5EF4-FFF2-40B4-BE49-F238E27FC236}">
                <a16:creationId xmlns:a16="http://schemas.microsoft.com/office/drawing/2014/main" id="{6AB45F1F-0C85-B1D5-D74C-6B8FFB533A5D}"/>
              </a:ext>
            </a:extLst>
          </p:cNvPr>
          <p:cNvPicPr>
            <a:picLocks noChangeAspect="1"/>
          </p:cNvPicPr>
          <p:nvPr/>
        </p:nvPicPr>
        <p:blipFill>
          <a:blip r:embed="rId10"/>
          <a:stretch>
            <a:fillRect/>
          </a:stretch>
        </p:blipFill>
        <p:spPr>
          <a:xfrm>
            <a:off x="7086254" y="711513"/>
            <a:ext cx="1351864" cy="1014574"/>
          </a:xfrm>
          <a:prstGeom prst="rect">
            <a:avLst/>
          </a:prstGeom>
        </p:spPr>
      </p:pic>
    </p:spTree>
    <p:extLst>
      <p:ext uri="{BB962C8B-B14F-4D97-AF65-F5344CB8AC3E}">
        <p14:creationId xmlns:p14="http://schemas.microsoft.com/office/powerpoint/2010/main" val="1906344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7" name="Picture 2" descr="https://attachments.office.net/owa/EWoolner%40bournesgreen.secat.co.uk/service.svc/s/GetAttachmentThumbnail?id=AAMkADMyZmExZGI2LTNkMGMtNGFjYi1iNzRjLTAzOTgxNTAwMDM2MgBGAAAAAABnOreI41AiTLApOiSe3JgiBwD087GZ2V6iSorWIQaprilBAAAAAAEMAAD087GZ2V6iSorWIQaprilBAABt%2Bz5ZAAABEgAQAKK%2FANZx%2F9dIuW1aovDCB7k%3D&amp;thumbnailType=2&amp;token=eyJhbGciOiJSUzI1NiIsImtpZCI6IkZBRDY1NDI2MkM2QUYyOTYxQUExRThDQUI3OEZGMUIyNzBFNzA3RTkiLCJ0eXAiOiJKV1QiLCJ4NXQiOiItdFpVSml4cThwWWFvZWpLdDRfeHNuRG5CLWsifQ.eyJvcmlnaW4iOiJodHRwczovL291dGxvb2sub2ZmaWNlLmNvbSIsInVjIjoiNGMzZWM2NWI0NmYxNDdhY2FiOWJhZTQzMTFjZWU3ZmQiLCJzaWduaW5fc3RhdGUiOiJbXCJpbmtub3dubnR3a1wiXSIsInZlciI6IkV4Y2hhbmdlLkNhbGxiYWNrLlYxIiwiYXBwY3R4c2VuZGVyIjoiT3dhRG93bmxvYWRAMDVkNzYzNWQtODRkOC00MjM3LTlhMzMtY2Q2YTgzODAxNDRiIiwiaXNzcmluZyI6IldXIiwiYXBwY3R4Ijoie1wibXNleGNocHJvdFwiOlwib3dhXCIsXCJwdWlkXCI6XCIxMTUzODAxMTE5OTM0ODI1Mjc1XCIsXCJzY29wZVwiOlwiT3dhRG93bmxvYWRcIixcIm9pZFwiOlwiN2EzYmNiMzEtZjZlOC00YmEyLTg5NDAtOTkwZTU1YmZkYTUxXCIsXCJwcmltYXJ5c2lkXCI6XCJTLTEtNS0yMS0xODA5MDUyNTQtMzkzMzAxMzc4My0yNjU0Nzg1MjktMzAzMDczODVcIn0iLCJuYmYiOjE2NDI2Nzk3NDEsImV4cCI6MTY0MjY4MDM0MSwiaXNzIjoiMDAwMDAwMDItMDAwMC0wZmYxLWNlMDAtMDAwMDAwMDAwMDAwQDA1ZDc2MzVkLTg0ZDgtNDIzNy05YTMzLWNkNmE4MzgwMTQ0YiIsImF1ZCI6IjAwMDAwMDAyLTAwMDAtMGZmMS1jZTAwLTAwMDAwMDAwMDAwMC9hdHRhY2htZW50cy5vZmZpY2UubmV0QDA1ZDc2MzVkLTg0ZDgtNDIzNy05YTMzLWNkNmE4MzgwMTQ0YiIsImhhcHAiOiJvd2EifQ.pusSecL0Lu33SbV1ljgxEICQCSVgJkveVee6bX9E7mZY-NcXhY2dFHyamI86MpCspjzqyhSLvY6WkHVkEs8X62eIii0XZ_Z7rM4NxCu2tnHwMDNKlia8sKWSKHhmvrbxzY4qb80Iusvw7hg9pH9xcAjNL16Ixi4-ZfvQFhccbW-3EAC2mdFCkyI5zREQrnEb-dFkUcwA59JYaADne2uTZc6Lu9doaq9d94pWBTiMDHQ9vqVOT8V7bsUs4J9sSI1__TpHseFb3tT5liUY_IY_Xv7wrM09cx8_Q4arWghL1g46wJSKTIIeCgzT-CZF6OcZBQGUcXETlFmKMke28Is5_w&amp;X-OWA-CANARY=aBCJGmG-Nk-TI8Tncr9LwBCv0EUM3NkYHkr7PaDnt1IQt217-JIxav1Qtn8adbakSmnmP-ZDXqs.&amp;owa=outlook.office.com&amp;scriptVer=20220110007.08&amp;animation=true">
            <a:extLst>
              <a:ext uri="{FF2B5EF4-FFF2-40B4-BE49-F238E27FC236}">
                <a16:creationId xmlns:a16="http://schemas.microsoft.com/office/drawing/2014/main" id="{7E578F9B-CB33-4223-1E7E-BA91C93AF2C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5400000">
            <a:off x="2241533" y="-1565391"/>
            <a:ext cx="5623206" cy="10118178"/>
          </a:xfrm>
          <a:prstGeom prst="rect">
            <a:avLst/>
          </a:prstGeom>
          <a:noFill/>
          <a:extLst>
            <a:ext uri="{909E8E84-426E-40DD-AFC4-6F175D3DCCD1}">
              <a14:hiddenFill xmlns:a14="http://schemas.microsoft.com/office/drawing/2010/main">
                <a:solidFill>
                  <a:srgbClr val="FFFFFF"/>
                </a:solidFill>
              </a14:hiddenFill>
            </a:ext>
          </a:extLst>
        </p:spPr>
      </p:pic>
      <p:sp>
        <p:nvSpPr>
          <p:cNvPr id="18" name="Speech Bubble: Oval 17">
            <a:extLst>
              <a:ext uri="{FF2B5EF4-FFF2-40B4-BE49-F238E27FC236}">
                <a16:creationId xmlns:a16="http://schemas.microsoft.com/office/drawing/2014/main" id="{70642167-7D8A-3AFA-94CE-A9D0A91B5E89}"/>
              </a:ext>
            </a:extLst>
          </p:cNvPr>
          <p:cNvSpPr/>
          <p:nvPr/>
        </p:nvSpPr>
        <p:spPr>
          <a:xfrm>
            <a:off x="2259105" y="1247887"/>
            <a:ext cx="2409713" cy="140925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naps</a:t>
            </a:r>
          </a:p>
          <a:p>
            <a:pPr algn="ctr"/>
            <a:r>
              <a:rPr lang="en-GB" dirty="0"/>
              <a:t>Take off the s. Blend n –a –p to read nap then add on the s </a:t>
            </a:r>
          </a:p>
        </p:txBody>
      </p:sp>
      <p:sp>
        <p:nvSpPr>
          <p:cNvPr id="20" name="Speech Bubble: Oval 19">
            <a:extLst>
              <a:ext uri="{FF2B5EF4-FFF2-40B4-BE49-F238E27FC236}">
                <a16:creationId xmlns:a16="http://schemas.microsoft.com/office/drawing/2014/main" id="{CE7FCFD7-9F3D-FC29-2E8E-AADD18E850E5}"/>
              </a:ext>
            </a:extLst>
          </p:cNvPr>
          <p:cNvSpPr/>
          <p:nvPr/>
        </p:nvSpPr>
        <p:spPr>
          <a:xfrm>
            <a:off x="6157874" y="2129879"/>
            <a:ext cx="2000922" cy="164592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Oral blending</a:t>
            </a:r>
          </a:p>
          <a:p>
            <a:pPr algn="ctr"/>
            <a:r>
              <a:rPr lang="en-GB" dirty="0"/>
              <a:t>Point to the c-u-p</a:t>
            </a:r>
          </a:p>
        </p:txBody>
      </p:sp>
    </p:spTree>
    <p:extLst>
      <p:ext uri="{BB962C8B-B14F-4D97-AF65-F5344CB8AC3E}">
        <p14:creationId xmlns:p14="http://schemas.microsoft.com/office/powerpoint/2010/main" val="2881238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7" name="Picture 2" descr="Image preview">
            <a:extLst>
              <a:ext uri="{FF2B5EF4-FFF2-40B4-BE49-F238E27FC236}">
                <a16:creationId xmlns:a16="http://schemas.microsoft.com/office/drawing/2014/main" id="{7B0601FB-6C89-E53F-AC0E-3AC9B46C545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5400000">
            <a:off x="1939288" y="-1261030"/>
            <a:ext cx="6544840" cy="10415232"/>
          </a:xfrm>
          <a:prstGeom prst="rect">
            <a:avLst/>
          </a:prstGeom>
          <a:noFill/>
          <a:extLst>
            <a:ext uri="{909E8E84-426E-40DD-AFC4-6F175D3DCCD1}">
              <a14:hiddenFill xmlns:a14="http://schemas.microsoft.com/office/drawing/2010/main">
                <a:solidFill>
                  <a:srgbClr val="FFFFFF"/>
                </a:solidFill>
              </a14:hiddenFill>
            </a:ext>
          </a:extLst>
        </p:spPr>
      </p:pic>
      <p:sp>
        <p:nvSpPr>
          <p:cNvPr id="9" name="Speech Bubble: Oval 8">
            <a:extLst>
              <a:ext uri="{FF2B5EF4-FFF2-40B4-BE49-F238E27FC236}">
                <a16:creationId xmlns:a16="http://schemas.microsoft.com/office/drawing/2014/main" id="{91BFCF9C-D2B8-E6C7-5A01-2C3D4325A491}"/>
              </a:ext>
            </a:extLst>
          </p:cNvPr>
          <p:cNvSpPr/>
          <p:nvPr/>
        </p:nvSpPr>
        <p:spPr>
          <a:xfrm>
            <a:off x="6962296" y="951409"/>
            <a:ext cx="3022899" cy="126940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Spot the digraphs first… </a:t>
            </a:r>
            <a:r>
              <a:rPr lang="en-GB" dirty="0" err="1"/>
              <a:t>ee</a:t>
            </a:r>
            <a:r>
              <a:rPr lang="en-GB" dirty="0"/>
              <a:t>   </a:t>
            </a:r>
            <a:r>
              <a:rPr lang="en-GB" dirty="0" err="1"/>
              <a:t>ar</a:t>
            </a:r>
            <a:r>
              <a:rPr lang="en-GB" dirty="0"/>
              <a:t>   </a:t>
            </a:r>
            <a:r>
              <a:rPr lang="en-GB" dirty="0" err="1"/>
              <a:t>oa</a:t>
            </a:r>
            <a:endParaRPr lang="en-GB" dirty="0"/>
          </a:p>
          <a:p>
            <a:pPr algn="ctr"/>
            <a:r>
              <a:rPr lang="en-GB" dirty="0"/>
              <a:t>Spot the tricky word ‘has’</a:t>
            </a:r>
          </a:p>
        </p:txBody>
      </p:sp>
    </p:spTree>
    <p:extLst>
      <p:ext uri="{BB962C8B-B14F-4D97-AF65-F5344CB8AC3E}">
        <p14:creationId xmlns:p14="http://schemas.microsoft.com/office/powerpoint/2010/main" val="3342188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
        <p:nvSpPr>
          <p:cNvPr id="7" name="TextBox 6">
            <a:extLst>
              <a:ext uri="{FF2B5EF4-FFF2-40B4-BE49-F238E27FC236}">
                <a16:creationId xmlns:a16="http://schemas.microsoft.com/office/drawing/2014/main" id="{D5766DB6-9924-25F8-473B-95BB601233E9}"/>
              </a:ext>
            </a:extLst>
          </p:cNvPr>
          <p:cNvSpPr txBox="1"/>
          <p:nvPr/>
        </p:nvSpPr>
        <p:spPr>
          <a:xfrm>
            <a:off x="4434" y="619987"/>
            <a:ext cx="6120321" cy="3447098"/>
          </a:xfrm>
          <a:prstGeom prst="rect">
            <a:avLst/>
          </a:prstGeom>
          <a:noFill/>
        </p:spPr>
        <p:txBody>
          <a:bodyPr wrap="square" lIns="91440" tIns="45720" rIns="91440" bIns="45720" rtlCol="0" anchor="t">
            <a:spAutoFit/>
          </a:bodyPr>
          <a:lstStyle/>
          <a:p>
            <a:r>
              <a:rPr lang="en-GB" sz="2200" dirty="0"/>
              <a:t>EYFS and Year 1- Practice reading sessions- x2/3</a:t>
            </a:r>
            <a:endParaRPr lang="en-GB" sz="2200">
              <a:cs typeface="Calibri"/>
            </a:endParaRPr>
          </a:p>
          <a:p>
            <a:r>
              <a:rPr lang="en-GB" sz="2200" dirty="0"/>
              <a:t>First session focuses on decoding (sounding out) the words, and the second session we work on prosody which is reading with expression and comprehension. We focus on the same book more than once because we want to develop the fluency. The more children see words, the more they begin to read them automatically without having to sound them out.</a:t>
            </a:r>
            <a:endParaRPr lang="en-GB" sz="2200">
              <a:cs typeface="Calibri"/>
            </a:endParaRPr>
          </a:p>
          <a:p>
            <a:endParaRPr lang="en-GB" sz="2000" dirty="0"/>
          </a:p>
        </p:txBody>
      </p:sp>
      <p:pic>
        <p:nvPicPr>
          <p:cNvPr id="16" name="Picture 15" descr="A group of children&amp;#39;s books&#10;&#10;Description automatically generated">
            <a:extLst>
              <a:ext uri="{FF2B5EF4-FFF2-40B4-BE49-F238E27FC236}">
                <a16:creationId xmlns:a16="http://schemas.microsoft.com/office/drawing/2014/main" id="{7E95CDFF-90D4-8B3D-7897-80661331B6D5}"/>
              </a:ext>
            </a:extLst>
          </p:cNvPr>
          <p:cNvPicPr>
            <a:picLocks noChangeAspect="1"/>
          </p:cNvPicPr>
          <p:nvPr/>
        </p:nvPicPr>
        <p:blipFill>
          <a:blip r:embed="rId10"/>
          <a:stretch>
            <a:fillRect/>
          </a:stretch>
        </p:blipFill>
        <p:spPr>
          <a:xfrm>
            <a:off x="7403566" y="535941"/>
            <a:ext cx="3484042" cy="3277069"/>
          </a:xfrm>
          <a:prstGeom prst="rect">
            <a:avLst/>
          </a:prstGeom>
        </p:spPr>
      </p:pic>
      <p:pic>
        <p:nvPicPr>
          <p:cNvPr id="18" name="Picture 17" descr="A screenshot of a book&#10;&#10;Description automatically generated">
            <a:extLst>
              <a:ext uri="{FF2B5EF4-FFF2-40B4-BE49-F238E27FC236}">
                <a16:creationId xmlns:a16="http://schemas.microsoft.com/office/drawing/2014/main" id="{86BF028B-DE17-FF8B-21D9-C8DAF891EE99}"/>
              </a:ext>
            </a:extLst>
          </p:cNvPr>
          <p:cNvPicPr>
            <a:picLocks noChangeAspect="1"/>
          </p:cNvPicPr>
          <p:nvPr/>
        </p:nvPicPr>
        <p:blipFill>
          <a:blip r:embed="rId11"/>
          <a:stretch>
            <a:fillRect/>
          </a:stretch>
        </p:blipFill>
        <p:spPr>
          <a:xfrm>
            <a:off x="303209" y="3640821"/>
            <a:ext cx="5282005" cy="2438053"/>
          </a:xfrm>
          <a:prstGeom prst="rect">
            <a:avLst/>
          </a:prstGeom>
        </p:spPr>
      </p:pic>
      <p:sp>
        <p:nvSpPr>
          <p:cNvPr id="24" name="TextBox 23">
            <a:extLst>
              <a:ext uri="{FF2B5EF4-FFF2-40B4-BE49-F238E27FC236}">
                <a16:creationId xmlns:a16="http://schemas.microsoft.com/office/drawing/2014/main" id="{1A89451F-B6C7-A4B9-7F55-80B7C21E6AE6}"/>
              </a:ext>
            </a:extLst>
          </p:cNvPr>
          <p:cNvSpPr txBox="1"/>
          <p:nvPr/>
        </p:nvSpPr>
        <p:spPr>
          <a:xfrm>
            <a:off x="5411195" y="4739319"/>
            <a:ext cx="4679576" cy="1938992"/>
          </a:xfrm>
          <a:prstGeom prst="rect">
            <a:avLst/>
          </a:prstGeom>
          <a:noFill/>
        </p:spPr>
        <p:txBody>
          <a:bodyPr wrap="square" lIns="91440" tIns="45720" rIns="91440" bIns="45720" rtlCol="0" anchor="t">
            <a:spAutoFit/>
          </a:bodyPr>
          <a:lstStyle/>
          <a:p>
            <a:pPr algn="ctr"/>
            <a:r>
              <a:rPr lang="en-GB" sz="2400" b="1" dirty="0">
                <a:cs typeface="Calibri"/>
              </a:rPr>
              <a:t>Year 2</a:t>
            </a:r>
          </a:p>
          <a:p>
            <a:pPr algn="ctr"/>
            <a:r>
              <a:rPr lang="en-GB" sz="2400" dirty="0"/>
              <a:t>Daily phonics/spelling sessions</a:t>
            </a:r>
          </a:p>
          <a:p>
            <a:pPr algn="ctr"/>
            <a:r>
              <a:rPr lang="en-GB" sz="2400" dirty="0"/>
              <a:t>Additional blending practice</a:t>
            </a:r>
          </a:p>
          <a:p>
            <a:pPr algn="ctr"/>
            <a:r>
              <a:rPr lang="en-GB" sz="2400" dirty="0"/>
              <a:t>Shared reading lessons daily</a:t>
            </a:r>
          </a:p>
          <a:p>
            <a:pPr algn="ctr"/>
            <a:endParaRPr lang="en-GB" sz="2400" dirty="0"/>
          </a:p>
        </p:txBody>
      </p:sp>
      <p:sp>
        <p:nvSpPr>
          <p:cNvPr id="25" name="TextBox 24">
            <a:extLst>
              <a:ext uri="{FF2B5EF4-FFF2-40B4-BE49-F238E27FC236}">
                <a16:creationId xmlns:a16="http://schemas.microsoft.com/office/drawing/2014/main" id="{00648BEA-22EB-2330-373F-5C696B574BDC}"/>
              </a:ext>
            </a:extLst>
          </p:cNvPr>
          <p:cNvSpPr txBox="1"/>
          <p:nvPr/>
        </p:nvSpPr>
        <p:spPr>
          <a:xfrm>
            <a:off x="2984006" y="5997049"/>
            <a:ext cx="400423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dirty="0">
                <a:cs typeface="Calibri"/>
              </a:rPr>
              <a:t>Storytime</a:t>
            </a:r>
            <a:endParaRPr lang="en-GB" sz="3200" dirty="0"/>
          </a:p>
        </p:txBody>
      </p:sp>
    </p:spTree>
    <p:extLst>
      <p:ext uri="{BB962C8B-B14F-4D97-AF65-F5344CB8AC3E}">
        <p14:creationId xmlns:p14="http://schemas.microsoft.com/office/powerpoint/2010/main" val="3738754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782067"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
        <p:nvSpPr>
          <p:cNvPr id="3" name="TextBox 1">
            <a:extLst>
              <a:ext uri="{FF2B5EF4-FFF2-40B4-BE49-F238E27FC236}">
                <a16:creationId xmlns:a16="http://schemas.microsoft.com/office/drawing/2014/main" id="{94E31AD2-FDDB-0173-0BFD-DD490B579A3A}"/>
              </a:ext>
            </a:extLst>
          </p:cNvPr>
          <p:cNvSpPr txBox="1"/>
          <p:nvPr/>
        </p:nvSpPr>
        <p:spPr>
          <a:xfrm>
            <a:off x="286800" y="1133183"/>
            <a:ext cx="9551910" cy="4154984"/>
          </a:xfrm>
          <a:prstGeom prst="rect">
            <a:avLst/>
          </a:prstGeom>
          <a:noFill/>
        </p:spPr>
        <p:txBody>
          <a:bodyPr wrap="non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400" dirty="0"/>
              <a:t>Once children have a secure knowledge of a number of</a:t>
            </a:r>
            <a:endParaRPr lang="en-US" sz="2400" dirty="0">
              <a:cs typeface="Calibri"/>
            </a:endParaRPr>
          </a:p>
          <a:p>
            <a:r>
              <a:rPr lang="en-US" sz="2400" dirty="0"/>
              <a:t>GPCs (Grapheme Phoneme Correspondences)</a:t>
            </a:r>
            <a:endParaRPr lang="en-US" sz="2400" dirty="0">
              <a:cs typeface="Calibri"/>
            </a:endParaRPr>
          </a:p>
          <a:p>
            <a:r>
              <a:rPr lang="en-US" sz="2400" dirty="0"/>
              <a:t>and are confidently blending, they will be ready for </a:t>
            </a:r>
            <a:endParaRPr lang="en-US" sz="2400" dirty="0">
              <a:cs typeface="Calibri"/>
            </a:endParaRPr>
          </a:p>
          <a:p>
            <a:r>
              <a:rPr lang="en-US" sz="2400" dirty="0"/>
              <a:t>reading books. </a:t>
            </a:r>
            <a:endParaRPr lang="en-US" sz="2400">
              <a:cs typeface="Calibri"/>
            </a:endParaRPr>
          </a:p>
          <a:p>
            <a:endParaRPr lang="en-US" sz="2400" dirty="0">
              <a:cs typeface="Calibri"/>
            </a:endParaRPr>
          </a:p>
          <a:p>
            <a:r>
              <a:rPr lang="en-US" sz="2400" dirty="0">
                <a:cs typeface="Calibri"/>
              </a:rPr>
              <a:t>This book will come home for a week.</a:t>
            </a:r>
          </a:p>
          <a:p>
            <a:r>
              <a:rPr lang="en-US" sz="2400" dirty="0">
                <a:cs typeface="Calibri"/>
              </a:rPr>
              <a:t>Read every day if you can! We will </a:t>
            </a:r>
            <a:r>
              <a:rPr lang="en-US" sz="2400" dirty="0" err="1">
                <a:cs typeface="Calibri"/>
              </a:rPr>
              <a:t>recognise</a:t>
            </a:r>
            <a:r>
              <a:rPr lang="en-US" sz="2400" dirty="0">
                <a:cs typeface="Calibri"/>
              </a:rPr>
              <a:t> 3x a week in your child's diary.</a:t>
            </a:r>
          </a:p>
          <a:p>
            <a:endParaRPr lang="en-US" sz="2400" dirty="0"/>
          </a:p>
          <a:p>
            <a:endParaRPr lang="en-US" sz="2400" dirty="0">
              <a:cs typeface="Calibri" panose="020F0502020204030204"/>
            </a:endParaRPr>
          </a:p>
          <a:p>
            <a:r>
              <a:rPr lang="en-US" sz="2400" dirty="0">
                <a:cs typeface="Calibri" panose="020F0502020204030204"/>
              </a:rPr>
              <a:t>Children will bring this decodable book home alongside a sharing </a:t>
            </a:r>
          </a:p>
          <a:p>
            <a:r>
              <a:rPr lang="en-US" sz="2400" dirty="0">
                <a:cs typeface="Calibri" panose="020F0502020204030204"/>
              </a:rPr>
              <a:t>book from the library for you to enjoy together.</a:t>
            </a:r>
            <a:endParaRPr lang="en-US"/>
          </a:p>
        </p:txBody>
      </p:sp>
    </p:spTree>
    <p:extLst>
      <p:ext uri="{BB962C8B-B14F-4D97-AF65-F5344CB8AC3E}">
        <p14:creationId xmlns:p14="http://schemas.microsoft.com/office/powerpoint/2010/main" val="2244141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graphicFrame>
        <p:nvGraphicFramePr>
          <p:cNvPr id="16" name="Table 15">
            <a:extLst>
              <a:ext uri="{FF2B5EF4-FFF2-40B4-BE49-F238E27FC236}">
                <a16:creationId xmlns:a16="http://schemas.microsoft.com/office/drawing/2014/main" id="{A4C1CF3D-1B36-E37F-40A6-E41F7170F39F}"/>
              </a:ext>
            </a:extLst>
          </p:cNvPr>
          <p:cNvGraphicFramePr>
            <a:graphicFrameLocks noGrp="1"/>
          </p:cNvGraphicFramePr>
          <p:nvPr>
            <p:extLst>
              <p:ext uri="{D42A27DB-BD31-4B8C-83A1-F6EECF244321}">
                <p14:modId xmlns:p14="http://schemas.microsoft.com/office/powerpoint/2010/main" val="3103292352"/>
              </p:ext>
            </p:extLst>
          </p:nvPr>
        </p:nvGraphicFramePr>
        <p:xfrm>
          <a:off x="2582174" y="1027154"/>
          <a:ext cx="4891176" cy="5522559"/>
        </p:xfrm>
        <a:graphic>
          <a:graphicData uri="http://schemas.openxmlformats.org/drawingml/2006/table">
            <a:tbl>
              <a:tblPr firstRow="1" firstCol="1" bandRow="1"/>
              <a:tblGrid>
                <a:gridCol w="2584872">
                  <a:extLst>
                    <a:ext uri="{9D8B030D-6E8A-4147-A177-3AD203B41FA5}">
                      <a16:colId xmlns:a16="http://schemas.microsoft.com/office/drawing/2014/main" val="708397728"/>
                    </a:ext>
                  </a:extLst>
                </a:gridCol>
                <a:gridCol w="2306304">
                  <a:extLst>
                    <a:ext uri="{9D8B030D-6E8A-4147-A177-3AD203B41FA5}">
                      <a16:colId xmlns:a16="http://schemas.microsoft.com/office/drawing/2014/main" val="3839949652"/>
                    </a:ext>
                  </a:extLst>
                </a:gridCol>
              </a:tblGrid>
              <a:tr h="276047">
                <a:tc>
                  <a:txBody>
                    <a:bodyPr/>
                    <a:lstStyle/>
                    <a:p>
                      <a:pPr algn="ctr">
                        <a:lnSpc>
                          <a:spcPct val="107000"/>
                        </a:lnSpc>
                        <a:spcAft>
                          <a:spcPts val="800"/>
                        </a:spcAft>
                      </a:pPr>
                      <a:r>
                        <a:rPr lang="en-GB" sz="1000" b="1" dirty="0">
                          <a:effectLst/>
                          <a:latin typeface="Calibri Light" panose="020F0302020204030204" pitchFamily="34" charset="0"/>
                          <a:ea typeface="Calibri" panose="020F0502020204030204" pitchFamily="34" charset="0"/>
                          <a:cs typeface="Times New Roman" panose="02020603050405020304" pitchFamily="18" charset="0"/>
                        </a:rPr>
                        <a:t>Decodable/Non-decodable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000" b="1" dirty="0">
                          <a:effectLst/>
                          <a:latin typeface="Calibri Light" panose="020F0302020204030204" pitchFamily="34" charset="0"/>
                          <a:ea typeface="Calibri" panose="020F0502020204030204" pitchFamily="34" charset="0"/>
                          <a:cs typeface="Times New Roman" panose="02020603050405020304" pitchFamily="18" charset="0"/>
                        </a:rPr>
                        <a:t>Colour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6204071"/>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wordless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2599304"/>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3696427"/>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57675826"/>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3517235"/>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81063154"/>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3862044"/>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046717"/>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37397814"/>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4663133"/>
                  </a:ext>
                </a:extLst>
              </a:tr>
              <a:tr h="217850">
                <a:tc>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Phase 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33924669"/>
                  </a:ext>
                </a:extLst>
              </a:tr>
              <a:tr h="217850">
                <a:tc rowSpan="7">
                  <a:txBody>
                    <a:bodyPr/>
                    <a:lstStyle/>
                    <a:p>
                      <a:pPr algn="ctr">
                        <a:lnSpc>
                          <a:spcPct val="107000"/>
                        </a:lnSpc>
                        <a:spcAft>
                          <a:spcPts val="800"/>
                        </a:spcAft>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Non-decodable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900" b="1">
                          <a:solidFill>
                            <a:srgbClr val="FFFFFF"/>
                          </a:solidFill>
                          <a:effectLst/>
                          <a:latin typeface="Calibri Light" panose="020F0302020204030204" pitchFamily="34" charset="0"/>
                          <a:ea typeface="Calibri" panose="020F0502020204030204" pitchFamily="34" charset="0"/>
                          <a:cs typeface="Times New Roman" panose="02020603050405020304" pitchFamily="18" charset="0"/>
                        </a:rPr>
                        <a:t>Purple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298973882"/>
                  </a:ext>
                </a:extLst>
              </a:tr>
              <a:tr h="217850">
                <a:tc vMerge="1">
                  <a:txBody>
                    <a:bodyPr/>
                    <a:lstStyle/>
                    <a:p>
                      <a:endParaRPr lang="en-GB"/>
                    </a:p>
                  </a:txBody>
                  <a:tcPr/>
                </a:tc>
                <a:tc>
                  <a:txBody>
                    <a:bodyPr/>
                    <a:lstStyle/>
                    <a:p>
                      <a:pPr algn="ctr">
                        <a:lnSpc>
                          <a:spcPct val="107000"/>
                        </a:lnSpc>
                        <a:spcAft>
                          <a:spcPts val="800"/>
                        </a:spcAft>
                      </a:pPr>
                      <a:r>
                        <a:rPr lang="en-GB" sz="900" b="1">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Gold</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extLst>
                  <a:ext uri="{0D108BD9-81ED-4DB2-BD59-A6C34878D82A}">
                    <a16:rowId xmlns:a16="http://schemas.microsoft.com/office/drawing/2014/main" val="1315585093"/>
                  </a:ext>
                </a:extLst>
              </a:tr>
              <a:tr h="217850">
                <a:tc vMerge="1">
                  <a:txBody>
                    <a:bodyPr/>
                    <a:lstStyle/>
                    <a:p>
                      <a:endParaRPr lang="en-GB"/>
                    </a:p>
                  </a:txBody>
                  <a:tcPr/>
                </a:tc>
                <a:tc>
                  <a:txBody>
                    <a:bodyPr/>
                    <a:lstStyle/>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White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1119682"/>
                  </a:ext>
                </a:extLst>
              </a:tr>
              <a:tr h="217850">
                <a:tc vMerge="1">
                  <a:txBody>
                    <a:bodyPr/>
                    <a:lstStyle/>
                    <a:p>
                      <a:endParaRPr lang="en-GB"/>
                    </a:p>
                  </a:txBody>
                  <a:tcPr/>
                </a:tc>
                <a:tc>
                  <a:txBody>
                    <a:bodyPr/>
                    <a:lstStyle/>
                    <a:p>
                      <a:pPr algn="ctr">
                        <a:lnSpc>
                          <a:spcPct val="107000"/>
                        </a:lnSpc>
                        <a:spcAft>
                          <a:spcPts val="800"/>
                        </a:spcAft>
                      </a:pPr>
                      <a:r>
                        <a:rPr lang="en-GB" sz="900" b="1">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Lime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33"/>
                    </a:solidFill>
                  </a:tcPr>
                </a:tc>
                <a:extLst>
                  <a:ext uri="{0D108BD9-81ED-4DB2-BD59-A6C34878D82A}">
                    <a16:rowId xmlns:a16="http://schemas.microsoft.com/office/drawing/2014/main" val="3947294638"/>
                  </a:ext>
                </a:extLst>
              </a:tr>
              <a:tr h="595107">
                <a:tc vMerge="1">
                  <a:txBody>
                    <a:bodyPr/>
                    <a:lstStyle/>
                    <a:p>
                      <a:endParaRPr lang="en-GB"/>
                    </a:p>
                  </a:txBody>
                  <a:tcPr/>
                </a:tc>
                <a:tc>
                  <a:txBody>
                    <a:bodyPr/>
                    <a:lstStyle/>
                    <a:p>
                      <a:pPr algn="ctr">
                        <a:lnSpc>
                          <a:spcPct val="107000"/>
                        </a:lnSpc>
                        <a:spcAft>
                          <a:spcPts val="800"/>
                        </a:spcAft>
                      </a:pPr>
                      <a:r>
                        <a:rPr lang="en-GB" sz="900" b="1">
                          <a:solidFill>
                            <a:srgbClr val="FFFFFF"/>
                          </a:solidFill>
                          <a:effectLst/>
                          <a:latin typeface="Calibri Light" panose="020F0302020204030204" pitchFamily="34" charset="0"/>
                          <a:ea typeface="Calibri" panose="020F0502020204030204" pitchFamily="34" charset="0"/>
                          <a:cs typeface="Times New Roman" panose="02020603050405020304" pitchFamily="18" charset="0"/>
                        </a:rPr>
                        <a:t>Copper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b="1">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3C0B"/>
                    </a:solidFill>
                  </a:tcPr>
                </a:tc>
                <a:extLst>
                  <a:ext uri="{0D108BD9-81ED-4DB2-BD59-A6C34878D82A}">
                    <a16:rowId xmlns:a16="http://schemas.microsoft.com/office/drawing/2014/main" val="2063644203"/>
                  </a:ext>
                </a:extLst>
              </a:tr>
              <a:tr h="380098">
                <a:tc vMerge="1">
                  <a:txBody>
                    <a:bodyPr/>
                    <a:lstStyle/>
                    <a:p>
                      <a:endParaRPr lang="en-GB"/>
                    </a:p>
                  </a:txBody>
                  <a:tcPr/>
                </a:tc>
                <a:tc>
                  <a:txBody>
                    <a:bodyPr/>
                    <a:lstStyle/>
                    <a:p>
                      <a:pPr algn="ctr">
                        <a:lnSpc>
                          <a:spcPct val="107000"/>
                        </a:lnSpc>
                        <a:spcAft>
                          <a:spcPts val="800"/>
                        </a:spcAft>
                      </a:pPr>
                      <a:r>
                        <a:rPr lang="en-GB" sz="900" b="1">
                          <a:solidFill>
                            <a:srgbClr val="FFFFFF"/>
                          </a:solidFill>
                          <a:effectLst/>
                          <a:latin typeface="Calibri Light" panose="020F0302020204030204" pitchFamily="34" charset="0"/>
                          <a:ea typeface="Calibri" panose="020F0502020204030204" pitchFamily="34" charset="0"/>
                          <a:cs typeface="Times New Roman" panose="02020603050405020304" pitchFamily="18" charset="0"/>
                        </a:rPr>
                        <a:t>Topaz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456574629"/>
                  </a:ext>
                </a:extLst>
              </a:tr>
              <a:tr h="595107">
                <a:tc vMerge="1">
                  <a:txBody>
                    <a:bodyPr/>
                    <a:lstStyle/>
                    <a:p>
                      <a:endParaRPr lang="en-GB"/>
                    </a:p>
                  </a:txBody>
                  <a:tcPr/>
                </a:tc>
                <a:tc>
                  <a:txBody>
                    <a:bodyPr/>
                    <a:lstStyle/>
                    <a:p>
                      <a:pPr algn="ctr">
                        <a:lnSpc>
                          <a:spcPct val="107000"/>
                        </a:lnSpc>
                        <a:spcAft>
                          <a:spcPts val="800"/>
                        </a:spcAft>
                      </a:pPr>
                      <a:r>
                        <a:rPr lang="en-GB" sz="900" b="1" dirty="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Ruby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b="1" dirty="0">
                          <a:effectLst/>
                          <a:latin typeface="Calibri Light" panose="020F0302020204030204" pitchFamily="34"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9134" marR="39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1E09"/>
                    </a:solidFill>
                  </a:tcPr>
                </a:tc>
                <a:extLst>
                  <a:ext uri="{0D108BD9-81ED-4DB2-BD59-A6C34878D82A}">
                    <a16:rowId xmlns:a16="http://schemas.microsoft.com/office/drawing/2014/main" val="1567725775"/>
                  </a:ext>
                </a:extLst>
              </a:tr>
            </a:tbl>
          </a:graphicData>
        </a:graphic>
      </p:graphicFrame>
    </p:spTree>
    <p:extLst>
      <p:ext uri="{BB962C8B-B14F-4D97-AF65-F5344CB8AC3E}">
        <p14:creationId xmlns:p14="http://schemas.microsoft.com/office/powerpoint/2010/main" val="2075461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18" name="Picture 17" descr="A two cards with cartoon characters&#10;&#10;Description automatically generated">
            <a:extLst>
              <a:ext uri="{FF2B5EF4-FFF2-40B4-BE49-F238E27FC236}">
                <a16:creationId xmlns:a16="http://schemas.microsoft.com/office/drawing/2014/main" id="{264323D1-85C8-8977-51D4-64929D135F5E}"/>
              </a:ext>
            </a:extLst>
          </p:cNvPr>
          <p:cNvPicPr>
            <a:picLocks noChangeAspect="1"/>
          </p:cNvPicPr>
          <p:nvPr/>
        </p:nvPicPr>
        <p:blipFill>
          <a:blip r:embed="rId10"/>
          <a:stretch>
            <a:fillRect/>
          </a:stretch>
        </p:blipFill>
        <p:spPr>
          <a:xfrm>
            <a:off x="66136" y="1631348"/>
            <a:ext cx="4799162" cy="3523417"/>
          </a:xfrm>
          <a:prstGeom prst="rect">
            <a:avLst/>
          </a:prstGeom>
        </p:spPr>
      </p:pic>
      <p:pic>
        <p:nvPicPr>
          <p:cNvPr id="19" name="Picture 18" descr="A close up of a sign&#10;&#10;Description automatically generated">
            <a:extLst>
              <a:ext uri="{FF2B5EF4-FFF2-40B4-BE49-F238E27FC236}">
                <a16:creationId xmlns:a16="http://schemas.microsoft.com/office/drawing/2014/main" id="{DC47F3E8-63A6-A85B-0B53-CD45CF8464C4}"/>
              </a:ext>
            </a:extLst>
          </p:cNvPr>
          <p:cNvPicPr>
            <a:picLocks noChangeAspect="1"/>
          </p:cNvPicPr>
          <p:nvPr/>
        </p:nvPicPr>
        <p:blipFill>
          <a:blip r:embed="rId11"/>
          <a:stretch>
            <a:fillRect/>
          </a:stretch>
        </p:blipFill>
        <p:spPr>
          <a:xfrm>
            <a:off x="5313872" y="1583732"/>
            <a:ext cx="4669766" cy="3431745"/>
          </a:xfrm>
          <a:prstGeom prst="rect">
            <a:avLst/>
          </a:prstGeom>
        </p:spPr>
      </p:pic>
      <p:sp>
        <p:nvSpPr>
          <p:cNvPr id="20" name="TextBox 19">
            <a:extLst>
              <a:ext uri="{FF2B5EF4-FFF2-40B4-BE49-F238E27FC236}">
                <a16:creationId xmlns:a16="http://schemas.microsoft.com/office/drawing/2014/main" id="{9C8F0DBA-5E48-C612-7430-D46E9286AB08}"/>
              </a:ext>
            </a:extLst>
          </p:cNvPr>
          <p:cNvSpPr txBox="1"/>
          <p:nvPr/>
        </p:nvSpPr>
        <p:spPr>
          <a:xfrm>
            <a:off x="1063079" y="794701"/>
            <a:ext cx="835211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cs typeface="Calibri"/>
              </a:rPr>
              <a:t>Phonics Screening Check</a:t>
            </a:r>
            <a:endParaRPr lang="en-US" sz="2400">
              <a:cs typeface="Calibri"/>
            </a:endParaRPr>
          </a:p>
          <a:p>
            <a:pPr algn="ctr"/>
            <a:r>
              <a:rPr lang="en-GB" sz="2400" dirty="0">
                <a:cs typeface="Calibri"/>
              </a:rPr>
              <a:t>National assessment for phonics in June of Year 1</a:t>
            </a:r>
          </a:p>
        </p:txBody>
      </p:sp>
      <p:sp>
        <p:nvSpPr>
          <p:cNvPr id="21" name="TextBox 20">
            <a:extLst>
              <a:ext uri="{FF2B5EF4-FFF2-40B4-BE49-F238E27FC236}">
                <a16:creationId xmlns:a16="http://schemas.microsoft.com/office/drawing/2014/main" id="{4CE54DFA-91CD-8BBA-CB78-56FE29CAB8A6}"/>
              </a:ext>
            </a:extLst>
          </p:cNvPr>
          <p:cNvSpPr txBox="1"/>
          <p:nvPr/>
        </p:nvSpPr>
        <p:spPr>
          <a:xfrm>
            <a:off x="369582" y="5293687"/>
            <a:ext cx="358644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cs typeface="Calibri"/>
              </a:rPr>
              <a:t> 40 words</a:t>
            </a:r>
          </a:p>
          <a:p>
            <a:pPr marL="342900" indent="-342900">
              <a:buFont typeface="Arial"/>
              <a:buChar char="•"/>
            </a:pPr>
            <a:r>
              <a:rPr lang="en-GB" sz="2000" dirty="0">
                <a:cs typeface="Calibri"/>
              </a:rPr>
              <a:t> real words</a:t>
            </a:r>
          </a:p>
          <a:p>
            <a:pPr marL="342900" indent="-342900">
              <a:buFont typeface="Arial"/>
              <a:buChar char="•"/>
            </a:pPr>
            <a:r>
              <a:rPr lang="en-GB" sz="2000" dirty="0">
                <a:cs typeface="Calibri"/>
              </a:rPr>
              <a:t> pseudo/alien words</a:t>
            </a:r>
          </a:p>
          <a:p>
            <a:r>
              <a:rPr lang="en-GB" sz="2000" dirty="0">
                <a:cs typeface="Calibri"/>
              </a:rPr>
              <a:t>"achieve the expected standard"</a:t>
            </a:r>
          </a:p>
        </p:txBody>
      </p:sp>
      <p:sp>
        <p:nvSpPr>
          <p:cNvPr id="22" name="TextBox 21">
            <a:extLst>
              <a:ext uri="{FF2B5EF4-FFF2-40B4-BE49-F238E27FC236}">
                <a16:creationId xmlns:a16="http://schemas.microsoft.com/office/drawing/2014/main" id="{B4228FB7-63DB-45A7-6799-DA7AB26F84EC}"/>
              </a:ext>
            </a:extLst>
          </p:cNvPr>
          <p:cNvSpPr txBox="1"/>
          <p:nvPr/>
        </p:nvSpPr>
        <p:spPr>
          <a:xfrm>
            <a:off x="5408705" y="5290868"/>
            <a:ext cx="400226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Calibri"/>
            </a:endParaRPr>
          </a:p>
          <a:p>
            <a:r>
              <a:rPr lang="en-GB" sz="2000" dirty="0">
                <a:cs typeface="Calibri"/>
              </a:rPr>
              <a:t>Administered by the class teacher</a:t>
            </a:r>
            <a:endParaRPr lang="en-GB" sz="2000" dirty="0"/>
          </a:p>
          <a:p>
            <a:endParaRPr lang="en-GB" dirty="0">
              <a:cs typeface="Calibri"/>
            </a:endParaRPr>
          </a:p>
        </p:txBody>
      </p:sp>
    </p:spTree>
    <p:extLst>
      <p:ext uri="{BB962C8B-B14F-4D97-AF65-F5344CB8AC3E}">
        <p14:creationId xmlns:p14="http://schemas.microsoft.com/office/powerpoint/2010/main" val="2263705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10587199" cy="6187802"/>
          </a:xfrm>
        </p:spPr>
        <p:txBody>
          <a:bodyPr vert="horz" lIns="91440" tIns="45720" rIns="91440" bIns="45720" rtlCol="0" anchor="t">
            <a:normAutofit fontScale="47500" lnSpcReduction="20000"/>
          </a:bodyPr>
          <a:lstStyle/>
          <a:p>
            <a:pPr algn="l"/>
            <a:endParaRPr lang="en-US" dirty="0"/>
          </a:p>
          <a:p>
            <a:pPr algn="l"/>
            <a:r>
              <a:rPr lang="en-GB" sz="4800" b="1" dirty="0">
                <a:solidFill>
                  <a:srgbClr val="0B0C0C"/>
                </a:solidFill>
              </a:rPr>
              <a:t>Section 1</a:t>
            </a:r>
            <a:endParaRPr lang="en-GB" sz="4800">
              <a:cs typeface="Calibri"/>
            </a:endParaRPr>
          </a:p>
          <a:p>
            <a:pPr algn="l"/>
            <a:r>
              <a:rPr lang="en-GB" sz="4800" dirty="0">
                <a:solidFill>
                  <a:srgbClr val="0B0C0C"/>
                </a:solidFill>
                <a:ea typeface="+mn-lt"/>
                <a:cs typeface="+mn-lt"/>
              </a:rPr>
              <a:t>The words in section 1 will have a variety of simple word structures (for example CVC, VCC, CCVC and CVCC) using:</a:t>
            </a:r>
            <a:endParaRPr lang="en-GB" sz="4800">
              <a:cs typeface="Calibri"/>
            </a:endParaRPr>
          </a:p>
          <a:p>
            <a:pPr marL="285750" indent="-285750" algn="l">
              <a:buFont typeface="Arial"/>
              <a:buChar char="•"/>
            </a:pPr>
            <a:r>
              <a:rPr lang="en-GB" sz="4800" dirty="0">
                <a:solidFill>
                  <a:srgbClr val="0B0C0C"/>
                </a:solidFill>
                <a:ea typeface="+mn-lt"/>
                <a:cs typeface="+mn-lt"/>
              </a:rPr>
              <a:t>single letters (a, b, c, d, e, f, g, h, I, j, k, l, m, n, o, p, q(u), r, s, t, u, v, w, x, y, z)</a:t>
            </a:r>
            <a:endParaRPr lang="en-GB" sz="4800">
              <a:cs typeface="Calibri"/>
            </a:endParaRPr>
          </a:p>
          <a:p>
            <a:pPr marL="285750" indent="-285750" algn="l">
              <a:buFont typeface="Arial"/>
              <a:buChar char="•"/>
            </a:pPr>
            <a:r>
              <a:rPr lang="en-GB" sz="4800" dirty="0">
                <a:solidFill>
                  <a:srgbClr val="0B0C0C"/>
                </a:solidFill>
                <a:ea typeface="+mn-lt"/>
                <a:cs typeface="+mn-lt"/>
              </a:rPr>
              <a:t>some consonant digraphs (</a:t>
            </a:r>
            <a:r>
              <a:rPr lang="en-GB" sz="4800" err="1">
                <a:solidFill>
                  <a:srgbClr val="0B0C0C"/>
                </a:solidFill>
                <a:ea typeface="+mn-lt"/>
                <a:cs typeface="+mn-lt"/>
              </a:rPr>
              <a:t>ch</a:t>
            </a:r>
            <a:r>
              <a:rPr lang="en-GB" sz="4800" dirty="0">
                <a:solidFill>
                  <a:srgbClr val="0B0C0C"/>
                </a:solidFill>
                <a:ea typeface="+mn-lt"/>
                <a:cs typeface="+mn-lt"/>
              </a:rPr>
              <a:t>, ck, ff, </a:t>
            </a:r>
            <a:r>
              <a:rPr lang="en-GB" sz="4800" err="1">
                <a:solidFill>
                  <a:srgbClr val="0B0C0C"/>
                </a:solidFill>
                <a:ea typeface="+mn-lt"/>
                <a:cs typeface="+mn-lt"/>
              </a:rPr>
              <a:t>ll</a:t>
            </a:r>
            <a:r>
              <a:rPr lang="en-GB" sz="4800" dirty="0">
                <a:solidFill>
                  <a:srgbClr val="0B0C0C"/>
                </a:solidFill>
                <a:ea typeface="+mn-lt"/>
                <a:cs typeface="+mn-lt"/>
              </a:rPr>
              <a:t>, ng, </a:t>
            </a:r>
            <a:r>
              <a:rPr lang="en-GB" sz="4800" err="1">
                <a:solidFill>
                  <a:srgbClr val="0B0C0C"/>
                </a:solidFill>
                <a:ea typeface="+mn-lt"/>
                <a:cs typeface="+mn-lt"/>
              </a:rPr>
              <a:t>sh</a:t>
            </a:r>
            <a:r>
              <a:rPr lang="en-GB" sz="4800" dirty="0">
                <a:solidFill>
                  <a:srgbClr val="0B0C0C"/>
                </a:solidFill>
                <a:ea typeface="+mn-lt"/>
                <a:cs typeface="+mn-lt"/>
              </a:rPr>
              <a:t>, ss, </a:t>
            </a:r>
            <a:r>
              <a:rPr lang="en-GB" sz="4800" err="1">
                <a:solidFill>
                  <a:srgbClr val="0B0C0C"/>
                </a:solidFill>
                <a:ea typeface="+mn-lt"/>
                <a:cs typeface="+mn-lt"/>
              </a:rPr>
              <a:t>th</a:t>
            </a:r>
            <a:r>
              <a:rPr lang="en-GB" sz="4800" dirty="0">
                <a:solidFill>
                  <a:srgbClr val="0B0C0C"/>
                </a:solidFill>
                <a:ea typeface="+mn-lt"/>
                <a:cs typeface="+mn-lt"/>
              </a:rPr>
              <a:t>, </a:t>
            </a:r>
            <a:r>
              <a:rPr lang="en-GB" sz="4800" err="1">
                <a:solidFill>
                  <a:srgbClr val="0B0C0C"/>
                </a:solidFill>
                <a:ea typeface="+mn-lt"/>
                <a:cs typeface="+mn-lt"/>
              </a:rPr>
              <a:t>zz</a:t>
            </a:r>
            <a:r>
              <a:rPr lang="en-GB" sz="4800" dirty="0">
                <a:solidFill>
                  <a:srgbClr val="0B0C0C"/>
                </a:solidFill>
                <a:ea typeface="+mn-lt"/>
                <a:cs typeface="+mn-lt"/>
              </a:rPr>
              <a:t>)</a:t>
            </a:r>
            <a:endParaRPr lang="en-GB" sz="4800">
              <a:cs typeface="Calibri"/>
            </a:endParaRPr>
          </a:p>
          <a:p>
            <a:pPr marL="285750" indent="-285750" algn="l">
              <a:buFont typeface="Arial"/>
              <a:buChar char="•"/>
            </a:pPr>
            <a:r>
              <a:rPr lang="en-GB" sz="4800" dirty="0">
                <a:solidFill>
                  <a:srgbClr val="0B0C0C"/>
                </a:solidFill>
                <a:ea typeface="+mn-lt"/>
                <a:cs typeface="+mn-lt"/>
              </a:rPr>
              <a:t>frequent and consistent vowel digraphs (</a:t>
            </a:r>
            <a:r>
              <a:rPr lang="en-GB" sz="4800" err="1">
                <a:solidFill>
                  <a:srgbClr val="0B0C0C"/>
                </a:solidFill>
                <a:ea typeface="+mn-lt"/>
                <a:cs typeface="+mn-lt"/>
              </a:rPr>
              <a:t>ar</a:t>
            </a:r>
            <a:r>
              <a:rPr lang="en-GB" sz="4800" dirty="0">
                <a:solidFill>
                  <a:srgbClr val="0B0C0C"/>
                </a:solidFill>
                <a:ea typeface="+mn-lt"/>
                <a:cs typeface="+mn-lt"/>
              </a:rPr>
              <a:t>, </a:t>
            </a:r>
            <a:r>
              <a:rPr lang="en-GB" sz="4800" err="1">
                <a:solidFill>
                  <a:srgbClr val="0B0C0C"/>
                </a:solidFill>
                <a:ea typeface="+mn-lt"/>
                <a:cs typeface="+mn-lt"/>
              </a:rPr>
              <a:t>ee</a:t>
            </a:r>
            <a:r>
              <a:rPr lang="en-GB" sz="4800" dirty="0">
                <a:solidFill>
                  <a:srgbClr val="0B0C0C"/>
                </a:solidFill>
                <a:ea typeface="+mn-lt"/>
                <a:cs typeface="+mn-lt"/>
              </a:rPr>
              <a:t>, oi, </a:t>
            </a:r>
            <a:r>
              <a:rPr lang="en-GB" sz="4800" err="1">
                <a:solidFill>
                  <a:srgbClr val="0B0C0C"/>
                </a:solidFill>
                <a:ea typeface="+mn-lt"/>
                <a:cs typeface="+mn-lt"/>
              </a:rPr>
              <a:t>oo,or</a:t>
            </a:r>
            <a:r>
              <a:rPr lang="en-GB" sz="4800" dirty="0">
                <a:solidFill>
                  <a:srgbClr val="0B0C0C"/>
                </a:solidFill>
                <a:ea typeface="+mn-lt"/>
                <a:cs typeface="+mn-lt"/>
              </a:rPr>
              <a:t>)</a:t>
            </a:r>
            <a:endParaRPr lang="en-GB" sz="4800">
              <a:cs typeface="Calibri"/>
            </a:endParaRPr>
          </a:p>
          <a:p>
            <a:pPr algn="l"/>
            <a:r>
              <a:rPr lang="en-GB" sz="4800" b="1" dirty="0">
                <a:solidFill>
                  <a:srgbClr val="0B0C0C"/>
                </a:solidFill>
              </a:rPr>
              <a:t>Section 2</a:t>
            </a:r>
            <a:endParaRPr lang="en-GB" sz="4800">
              <a:cs typeface="Calibri"/>
            </a:endParaRPr>
          </a:p>
          <a:p>
            <a:pPr algn="l"/>
            <a:r>
              <a:rPr lang="en-GB" sz="4800" dirty="0">
                <a:solidFill>
                  <a:srgbClr val="0B0C0C"/>
                </a:solidFill>
                <a:ea typeface="+mn-lt"/>
                <a:cs typeface="+mn-lt"/>
              </a:rPr>
              <a:t>The words in section 2 will have a variety of more complex word structures (for example CCVCC, CCCVC, CCCVCC, two syllable words etc) using the grapheme phoneme correspondences (GPCs) from section one as well as the GPCs listed below:</a:t>
            </a:r>
            <a:endParaRPr lang="en-GB" sz="4800">
              <a:cs typeface="Calibri"/>
            </a:endParaRPr>
          </a:p>
          <a:p>
            <a:pPr marL="285750" indent="-285750" algn="l">
              <a:buFont typeface="Arial"/>
              <a:buChar char="•"/>
            </a:pPr>
            <a:r>
              <a:rPr lang="en-GB" sz="4800" dirty="0">
                <a:solidFill>
                  <a:srgbClr val="0B0C0C"/>
                </a:solidFill>
                <a:ea typeface="+mn-lt"/>
                <a:cs typeface="+mn-lt"/>
              </a:rPr>
              <a:t>additional consonant digraphs (</a:t>
            </a:r>
            <a:r>
              <a:rPr lang="en-GB" sz="4800" err="1">
                <a:solidFill>
                  <a:srgbClr val="0B0C0C"/>
                </a:solidFill>
                <a:ea typeface="+mn-lt"/>
                <a:cs typeface="+mn-lt"/>
              </a:rPr>
              <a:t>ph</a:t>
            </a:r>
            <a:r>
              <a:rPr lang="en-GB" sz="4800" dirty="0">
                <a:solidFill>
                  <a:srgbClr val="0B0C0C"/>
                </a:solidFill>
                <a:ea typeface="+mn-lt"/>
                <a:cs typeface="+mn-lt"/>
              </a:rPr>
              <a:t>, </a:t>
            </a:r>
            <a:r>
              <a:rPr lang="en-GB" sz="4800" err="1">
                <a:solidFill>
                  <a:srgbClr val="0B0C0C"/>
                </a:solidFill>
                <a:ea typeface="+mn-lt"/>
                <a:cs typeface="+mn-lt"/>
              </a:rPr>
              <a:t>wh</a:t>
            </a:r>
            <a:r>
              <a:rPr lang="en-GB" sz="4800" dirty="0">
                <a:solidFill>
                  <a:srgbClr val="0B0C0C"/>
                </a:solidFill>
                <a:ea typeface="+mn-lt"/>
                <a:cs typeface="+mn-lt"/>
              </a:rPr>
              <a:t>)</a:t>
            </a:r>
            <a:endParaRPr lang="en-GB" sz="4800">
              <a:cs typeface="Calibri"/>
            </a:endParaRPr>
          </a:p>
          <a:p>
            <a:pPr marL="285750" indent="-285750" algn="l">
              <a:buFont typeface="Arial"/>
              <a:buChar char="•"/>
            </a:pPr>
            <a:r>
              <a:rPr lang="en-GB" sz="4800" dirty="0">
                <a:solidFill>
                  <a:srgbClr val="0B0C0C"/>
                </a:solidFill>
                <a:ea typeface="+mn-lt"/>
                <a:cs typeface="+mn-lt"/>
              </a:rPr>
              <a:t>less frequent and consistent vowel digraphs, including split digraphs (a-e, ai, au, aw, ay, </a:t>
            </a:r>
            <a:r>
              <a:rPr lang="en-GB" sz="4800" err="1">
                <a:solidFill>
                  <a:srgbClr val="0B0C0C"/>
                </a:solidFill>
                <a:ea typeface="+mn-lt"/>
                <a:cs typeface="+mn-lt"/>
              </a:rPr>
              <a:t>ea</a:t>
            </a:r>
            <a:r>
              <a:rPr lang="en-GB" sz="4800" dirty="0">
                <a:solidFill>
                  <a:srgbClr val="0B0C0C"/>
                </a:solidFill>
                <a:ea typeface="+mn-lt"/>
                <a:cs typeface="+mn-lt"/>
              </a:rPr>
              <a:t>, e-e, er, </a:t>
            </a:r>
            <a:r>
              <a:rPr lang="en-GB" sz="4800" err="1">
                <a:solidFill>
                  <a:srgbClr val="0B0C0C"/>
                </a:solidFill>
                <a:ea typeface="+mn-lt"/>
                <a:cs typeface="+mn-lt"/>
              </a:rPr>
              <a:t>ew</a:t>
            </a:r>
            <a:r>
              <a:rPr lang="en-GB" sz="4800" dirty="0">
                <a:solidFill>
                  <a:srgbClr val="0B0C0C"/>
                </a:solidFill>
                <a:ea typeface="+mn-lt"/>
                <a:cs typeface="+mn-lt"/>
              </a:rPr>
              <a:t>, </a:t>
            </a:r>
            <a:r>
              <a:rPr lang="en-GB" sz="4800" err="1">
                <a:solidFill>
                  <a:srgbClr val="0B0C0C"/>
                </a:solidFill>
                <a:ea typeface="+mn-lt"/>
                <a:cs typeface="+mn-lt"/>
              </a:rPr>
              <a:t>i</a:t>
            </a:r>
            <a:r>
              <a:rPr lang="en-GB" sz="4800" dirty="0">
                <a:solidFill>
                  <a:srgbClr val="0B0C0C"/>
                </a:solidFill>
                <a:ea typeface="+mn-lt"/>
                <a:cs typeface="+mn-lt"/>
              </a:rPr>
              <a:t>-e, </a:t>
            </a:r>
            <a:r>
              <a:rPr lang="en-GB" sz="4800" err="1">
                <a:solidFill>
                  <a:srgbClr val="0B0C0C"/>
                </a:solidFill>
                <a:ea typeface="+mn-lt"/>
                <a:cs typeface="+mn-lt"/>
              </a:rPr>
              <a:t>ie</a:t>
            </a:r>
            <a:r>
              <a:rPr lang="en-GB" sz="4800" dirty="0">
                <a:solidFill>
                  <a:srgbClr val="0B0C0C"/>
                </a:solidFill>
                <a:ea typeface="+mn-lt"/>
                <a:cs typeface="+mn-lt"/>
              </a:rPr>
              <a:t>, </a:t>
            </a:r>
            <a:r>
              <a:rPr lang="en-GB" sz="4800" err="1">
                <a:solidFill>
                  <a:srgbClr val="0B0C0C"/>
                </a:solidFill>
                <a:ea typeface="+mn-lt"/>
                <a:cs typeface="+mn-lt"/>
              </a:rPr>
              <a:t>ir</a:t>
            </a:r>
            <a:r>
              <a:rPr lang="en-GB" sz="4800" dirty="0">
                <a:solidFill>
                  <a:srgbClr val="0B0C0C"/>
                </a:solidFill>
                <a:ea typeface="+mn-lt"/>
                <a:cs typeface="+mn-lt"/>
              </a:rPr>
              <a:t>, </a:t>
            </a:r>
            <a:r>
              <a:rPr lang="en-GB" sz="4800" err="1">
                <a:solidFill>
                  <a:srgbClr val="0B0C0C"/>
                </a:solidFill>
                <a:ea typeface="+mn-lt"/>
                <a:cs typeface="+mn-lt"/>
              </a:rPr>
              <a:t>oa</a:t>
            </a:r>
            <a:r>
              <a:rPr lang="en-GB" sz="4800" dirty="0">
                <a:solidFill>
                  <a:srgbClr val="0B0C0C"/>
                </a:solidFill>
                <a:ea typeface="+mn-lt"/>
                <a:cs typeface="+mn-lt"/>
              </a:rPr>
              <a:t>, o-e, </a:t>
            </a:r>
            <a:r>
              <a:rPr lang="en-GB" sz="4800" err="1">
                <a:solidFill>
                  <a:srgbClr val="0B0C0C"/>
                </a:solidFill>
                <a:ea typeface="+mn-lt"/>
                <a:cs typeface="+mn-lt"/>
              </a:rPr>
              <a:t>ou</a:t>
            </a:r>
            <a:r>
              <a:rPr lang="en-GB" sz="4800" dirty="0">
                <a:solidFill>
                  <a:srgbClr val="0B0C0C"/>
                </a:solidFill>
                <a:ea typeface="+mn-lt"/>
                <a:cs typeface="+mn-lt"/>
              </a:rPr>
              <a:t>, ow, oy, </a:t>
            </a:r>
            <a:r>
              <a:rPr lang="en-GB" sz="4800" err="1">
                <a:solidFill>
                  <a:srgbClr val="0B0C0C"/>
                </a:solidFill>
                <a:ea typeface="+mn-lt"/>
                <a:cs typeface="+mn-lt"/>
              </a:rPr>
              <a:t>ue</a:t>
            </a:r>
            <a:r>
              <a:rPr lang="en-GB" sz="4800" dirty="0">
                <a:solidFill>
                  <a:srgbClr val="0B0C0C"/>
                </a:solidFill>
                <a:ea typeface="+mn-lt"/>
                <a:cs typeface="+mn-lt"/>
              </a:rPr>
              <a:t>, u-e, </a:t>
            </a:r>
            <a:r>
              <a:rPr lang="en-GB" sz="4800" err="1">
                <a:solidFill>
                  <a:srgbClr val="0B0C0C"/>
                </a:solidFill>
                <a:ea typeface="+mn-lt"/>
                <a:cs typeface="+mn-lt"/>
              </a:rPr>
              <a:t>ur</a:t>
            </a:r>
            <a:r>
              <a:rPr lang="en-GB" sz="4800" dirty="0">
                <a:solidFill>
                  <a:srgbClr val="0B0C0C"/>
                </a:solidFill>
                <a:ea typeface="+mn-lt"/>
                <a:cs typeface="+mn-lt"/>
              </a:rPr>
              <a:t>)</a:t>
            </a:r>
            <a:endParaRPr lang="en-GB" sz="4800">
              <a:cs typeface="Calibri"/>
            </a:endParaRPr>
          </a:p>
          <a:p>
            <a:pPr marL="285750" indent="-285750" algn="l">
              <a:buFont typeface="Arial"/>
              <a:buChar char="•"/>
            </a:pPr>
            <a:r>
              <a:rPr lang="en-GB" sz="4800" dirty="0">
                <a:solidFill>
                  <a:srgbClr val="0B0C0C"/>
                </a:solidFill>
                <a:ea typeface="+mn-lt"/>
                <a:cs typeface="+mn-lt"/>
              </a:rPr>
              <a:t>trigraphs (air, </a:t>
            </a:r>
            <a:r>
              <a:rPr lang="en-GB" sz="4800" err="1">
                <a:solidFill>
                  <a:srgbClr val="0B0C0C"/>
                </a:solidFill>
                <a:ea typeface="+mn-lt"/>
                <a:cs typeface="+mn-lt"/>
              </a:rPr>
              <a:t>igh</a:t>
            </a:r>
            <a:r>
              <a:rPr lang="en-GB" sz="4800" dirty="0">
                <a:solidFill>
                  <a:srgbClr val="0B0C0C"/>
                </a:solidFill>
                <a:ea typeface="+mn-lt"/>
                <a:cs typeface="+mn-lt"/>
              </a:rPr>
              <a:t>)</a:t>
            </a:r>
            <a:endParaRPr lang="en-GB" sz="4800">
              <a:cs typeface="Calibri"/>
            </a:endParaRPr>
          </a:p>
          <a:p>
            <a:pPr marL="285750" indent="-285750" algn="l">
              <a:buFont typeface="Arial"/>
              <a:buChar char="•"/>
            </a:pPr>
            <a:r>
              <a:rPr lang="en-GB" sz="4800" dirty="0">
                <a:solidFill>
                  <a:srgbClr val="0B0C0C"/>
                </a:solidFill>
                <a:ea typeface="+mn-lt"/>
                <a:cs typeface="+mn-lt"/>
              </a:rPr>
              <a:t>alternative pronunciations (a, c, </a:t>
            </a:r>
            <a:r>
              <a:rPr lang="en-GB" sz="4800" err="1">
                <a:solidFill>
                  <a:srgbClr val="0B0C0C"/>
                </a:solidFill>
                <a:ea typeface="+mn-lt"/>
                <a:cs typeface="+mn-lt"/>
              </a:rPr>
              <a:t>ch</a:t>
            </a:r>
            <a:r>
              <a:rPr lang="en-GB" sz="4800" dirty="0">
                <a:solidFill>
                  <a:srgbClr val="0B0C0C"/>
                </a:solidFill>
                <a:ea typeface="+mn-lt"/>
                <a:cs typeface="+mn-lt"/>
              </a:rPr>
              <a:t>, e, </a:t>
            </a:r>
            <a:r>
              <a:rPr lang="en-GB" sz="4800" err="1">
                <a:solidFill>
                  <a:srgbClr val="0B0C0C"/>
                </a:solidFill>
                <a:ea typeface="+mn-lt"/>
                <a:cs typeface="+mn-lt"/>
              </a:rPr>
              <a:t>ea</a:t>
            </a:r>
            <a:r>
              <a:rPr lang="en-GB" sz="4800" dirty="0">
                <a:solidFill>
                  <a:srgbClr val="0B0C0C"/>
                </a:solidFill>
                <a:ea typeface="+mn-lt"/>
                <a:cs typeface="+mn-lt"/>
              </a:rPr>
              <a:t>, er, g, I, </a:t>
            </a:r>
            <a:r>
              <a:rPr lang="en-GB" sz="4800" err="1">
                <a:solidFill>
                  <a:srgbClr val="0B0C0C"/>
                </a:solidFill>
                <a:ea typeface="+mn-lt"/>
                <a:cs typeface="+mn-lt"/>
              </a:rPr>
              <a:t>ie</a:t>
            </a:r>
            <a:r>
              <a:rPr lang="en-GB" sz="4800" dirty="0">
                <a:solidFill>
                  <a:srgbClr val="0B0C0C"/>
                </a:solidFill>
                <a:ea typeface="+mn-lt"/>
                <a:cs typeface="+mn-lt"/>
              </a:rPr>
              <a:t>, o, </a:t>
            </a:r>
            <a:r>
              <a:rPr lang="en-GB" sz="4800" err="1">
                <a:solidFill>
                  <a:srgbClr val="0B0C0C"/>
                </a:solidFill>
                <a:ea typeface="+mn-lt"/>
                <a:cs typeface="+mn-lt"/>
              </a:rPr>
              <a:t>oo</a:t>
            </a:r>
            <a:r>
              <a:rPr lang="en-GB" sz="4800" dirty="0">
                <a:solidFill>
                  <a:srgbClr val="0B0C0C"/>
                </a:solidFill>
                <a:ea typeface="+mn-lt"/>
                <a:cs typeface="+mn-lt"/>
              </a:rPr>
              <a:t>, </a:t>
            </a:r>
            <a:r>
              <a:rPr lang="en-GB" sz="4800" err="1">
                <a:solidFill>
                  <a:srgbClr val="0B0C0C"/>
                </a:solidFill>
                <a:ea typeface="+mn-lt"/>
                <a:cs typeface="+mn-lt"/>
              </a:rPr>
              <a:t>ou</a:t>
            </a:r>
            <a:r>
              <a:rPr lang="en-GB" sz="4800" dirty="0">
                <a:solidFill>
                  <a:srgbClr val="0B0C0C"/>
                </a:solidFill>
                <a:ea typeface="+mn-lt"/>
                <a:cs typeface="+mn-lt"/>
              </a:rPr>
              <a:t>, ow, s, u, </a:t>
            </a:r>
            <a:r>
              <a:rPr lang="en-GB" sz="4800" err="1">
                <a:solidFill>
                  <a:srgbClr val="0B0C0C"/>
                </a:solidFill>
                <a:ea typeface="+mn-lt"/>
                <a:cs typeface="+mn-lt"/>
              </a:rPr>
              <a:t>ue</a:t>
            </a:r>
            <a:r>
              <a:rPr lang="en-GB" sz="4800" dirty="0">
                <a:solidFill>
                  <a:srgbClr val="0B0C0C"/>
                </a:solidFill>
                <a:ea typeface="+mn-lt"/>
                <a:cs typeface="+mn-lt"/>
              </a:rPr>
              <a:t>, u-e)</a:t>
            </a:r>
            <a:endParaRPr lang="en-GB" sz="4800">
              <a:cs typeface="Calibri"/>
            </a:endParaRPr>
          </a:p>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1268457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
        <p:nvSpPr>
          <p:cNvPr id="3" name="TextBox 2">
            <a:extLst>
              <a:ext uri="{FF2B5EF4-FFF2-40B4-BE49-F238E27FC236}">
                <a16:creationId xmlns:a16="http://schemas.microsoft.com/office/drawing/2014/main" id="{6C474EF9-CFC8-3FF5-FFB3-555D79CC987B}"/>
              </a:ext>
            </a:extLst>
          </p:cNvPr>
          <p:cNvSpPr txBox="1"/>
          <p:nvPr/>
        </p:nvSpPr>
        <p:spPr>
          <a:xfrm>
            <a:off x="885757" y="931427"/>
            <a:ext cx="8396941"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cs typeface="Calibri"/>
              </a:rPr>
              <a:t>Supporting your child with phonics and reading</a:t>
            </a:r>
          </a:p>
          <a:p>
            <a:endParaRPr lang="en-GB" sz="2000" dirty="0">
              <a:cs typeface="Calibri"/>
            </a:endParaRPr>
          </a:p>
          <a:p>
            <a:pPr marL="285750" indent="-285750">
              <a:buFont typeface="Arial"/>
              <a:buChar char="•"/>
            </a:pPr>
            <a:r>
              <a:rPr lang="en-GB" sz="2000" dirty="0">
                <a:cs typeface="Calibri"/>
              </a:rPr>
              <a:t>Regular reading </a:t>
            </a:r>
          </a:p>
          <a:p>
            <a:pPr marL="285750" indent="-285750">
              <a:buFont typeface="Arial"/>
              <a:buChar char="•"/>
            </a:pPr>
            <a:r>
              <a:rPr lang="en-GB" sz="2000" dirty="0">
                <a:cs typeface="Calibri"/>
              </a:rPr>
              <a:t>Flashcards  - learn the correct pronunciation!</a:t>
            </a:r>
            <a:endParaRPr lang="en-GB" sz="2000" dirty="0">
              <a:ea typeface="+mn-lt"/>
              <a:cs typeface="+mn-lt"/>
            </a:endParaRPr>
          </a:p>
          <a:p>
            <a:pPr marL="285750" indent="-285750">
              <a:buFont typeface="Arial"/>
              <a:buChar char="•"/>
            </a:pPr>
            <a:r>
              <a:rPr lang="en-GB" sz="2000" dirty="0">
                <a:cs typeface="Calibri"/>
              </a:rPr>
              <a:t>Words/graphemes around the house</a:t>
            </a:r>
          </a:p>
          <a:p>
            <a:pPr marL="285750" indent="-285750">
              <a:buFont typeface="Arial"/>
              <a:buChar char="•"/>
            </a:pPr>
            <a:r>
              <a:rPr lang="en-GB" sz="2000" dirty="0">
                <a:cs typeface="Calibri"/>
              </a:rPr>
              <a:t>Use our curriculum maps to see what is being taught and when</a:t>
            </a:r>
          </a:p>
          <a:p>
            <a:pPr marL="285750" indent="-285750">
              <a:buFont typeface="Arial"/>
              <a:buChar char="•"/>
            </a:pPr>
            <a:endParaRPr lang="en-GB" sz="2000" dirty="0">
              <a:cs typeface="Calibri"/>
            </a:endParaRPr>
          </a:p>
          <a:p>
            <a:pPr marL="285750" indent="-285750">
              <a:buFont typeface="Arial"/>
              <a:buChar char="•"/>
            </a:pPr>
            <a:endParaRPr lang="en-GB" sz="2000" dirty="0">
              <a:cs typeface="Calibri"/>
            </a:endParaRPr>
          </a:p>
          <a:p>
            <a:pPr marL="285750" indent="-285750">
              <a:buFont typeface="Arial"/>
              <a:buChar char="•"/>
            </a:pPr>
            <a:endParaRPr lang="en-GB" sz="2000" dirty="0">
              <a:cs typeface="Calibri"/>
            </a:endParaRPr>
          </a:p>
          <a:p>
            <a:r>
              <a:rPr lang="en-GB" sz="2000" dirty="0">
                <a:cs typeface="Calibri"/>
              </a:rPr>
              <a:t>For the screening check - </a:t>
            </a:r>
          </a:p>
          <a:p>
            <a:pPr marL="285750" indent="-285750">
              <a:buFont typeface="Arial"/>
              <a:buChar char="•"/>
            </a:pPr>
            <a:r>
              <a:rPr lang="en-GB" sz="2000" dirty="0">
                <a:cs typeface="Calibri"/>
              </a:rPr>
              <a:t>All of the above! Keep practising blending and spotting digraphs in words</a:t>
            </a:r>
          </a:p>
          <a:p>
            <a:pPr marL="285750" indent="-285750">
              <a:buFont typeface="Arial"/>
              <a:buChar char="•"/>
            </a:pPr>
            <a:r>
              <a:rPr lang="en-GB" sz="2000" dirty="0">
                <a:cs typeface="Calibri"/>
              </a:rPr>
              <a:t>If your child has some gaps in their GPC knowledge focus on those </a:t>
            </a:r>
          </a:p>
          <a:p>
            <a:pPr marL="285750" indent="-285750">
              <a:buFont typeface="Arial"/>
              <a:buChar char="•"/>
            </a:pPr>
            <a:endParaRPr lang="en-GB" sz="2000" dirty="0">
              <a:cs typeface="Calibri"/>
            </a:endParaRPr>
          </a:p>
          <a:p>
            <a:pPr marL="285750" indent="-285750">
              <a:buFont typeface="Arial"/>
              <a:buChar char="•"/>
            </a:pPr>
            <a:endParaRPr lang="en-GB" sz="2000" dirty="0">
              <a:cs typeface="Calibri"/>
            </a:endParaRPr>
          </a:p>
          <a:p>
            <a:r>
              <a:rPr lang="en-GB" sz="2000" dirty="0">
                <a:cs typeface="Calibri"/>
              </a:rPr>
              <a:t>If you have any concerns or questions always speak to your child's teacher.</a:t>
            </a:r>
          </a:p>
        </p:txBody>
      </p:sp>
      <p:sp>
        <p:nvSpPr>
          <p:cNvPr id="7" name="TextBox 6">
            <a:extLst>
              <a:ext uri="{FF2B5EF4-FFF2-40B4-BE49-F238E27FC236}">
                <a16:creationId xmlns:a16="http://schemas.microsoft.com/office/drawing/2014/main" id="{1B37D193-A294-91C9-9444-C5139D3F116B}"/>
              </a:ext>
            </a:extLst>
          </p:cNvPr>
          <p:cNvSpPr txBox="1"/>
          <p:nvPr/>
        </p:nvSpPr>
        <p:spPr>
          <a:xfrm>
            <a:off x="1963947" y="5975230"/>
            <a:ext cx="68407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10"/>
              </a:rPr>
              <a:t>For parents | Letters and Sounds (littlewandlelettersandsounds.org.uk)</a:t>
            </a:r>
            <a:endParaRPr lang="en-US"/>
          </a:p>
        </p:txBody>
      </p:sp>
    </p:spTree>
    <p:extLst>
      <p:ext uri="{BB962C8B-B14F-4D97-AF65-F5344CB8AC3E}">
        <p14:creationId xmlns:p14="http://schemas.microsoft.com/office/powerpoint/2010/main" val="758095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panose="020B0502020202020204" pitchFamily="34" charset="0"/>
                <a:cs typeface="Calibri Light"/>
              </a:rPr>
              <a:t>B O U R N E S G R E </a:t>
            </a:r>
            <a:r>
              <a:rPr lang="en-GB" sz="3400" dirty="0" err="1">
                <a:solidFill>
                  <a:schemeClr val="bg1"/>
                </a:solidFill>
                <a:latin typeface="Century Gothic" panose="020B0502020202020204" pitchFamily="34" charset="0"/>
                <a:cs typeface="Calibri Light"/>
              </a:rPr>
              <a:t>E</a:t>
            </a:r>
            <a:r>
              <a:rPr lang="en-GB" sz="3400" dirty="0">
                <a:solidFill>
                  <a:schemeClr val="bg1"/>
                </a:solidFill>
                <a:latin typeface="Century Gothic" panose="020B0502020202020204" pitchFamily="34" charset="0"/>
                <a:cs typeface="Calibri Light"/>
              </a:rPr>
              <a:t> N   IN F A N T   S C H O </a:t>
            </a:r>
            <a:r>
              <a:rPr lang="en-GB" sz="3400" dirty="0" err="1">
                <a:solidFill>
                  <a:schemeClr val="bg1"/>
                </a:solidFill>
                <a:latin typeface="Century Gothic" panose="020B0502020202020204" pitchFamily="34" charset="0"/>
                <a:cs typeface="Calibri Light"/>
              </a:rPr>
              <a:t>O</a:t>
            </a:r>
            <a:r>
              <a:rPr lang="en-GB" sz="3400" dirty="0">
                <a:solidFill>
                  <a:schemeClr val="bg1"/>
                </a:solidFill>
                <a:latin typeface="Century Gothic" panose="020B0502020202020204" pitchFamily="34" charset="0"/>
                <a:cs typeface="Calibri Light"/>
              </a:rPr>
              <a:t> L </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0" y="670198"/>
            <a:ext cx="9465766" cy="6187802"/>
          </a:xfrm>
        </p:spPr>
        <p:txBody>
          <a:bodyPr vert="horz" lIns="91440" tIns="45720" rIns="91440" bIns="45720" rtlCol="0" anchor="t">
            <a:normAutofit/>
          </a:bodyPr>
          <a:lstStyle/>
          <a:p>
            <a:pPr algn="l"/>
            <a:endParaRPr lang="en-GB" dirty="0">
              <a:latin typeface="Century Gothic" panose="020B0502020202020204" pitchFamily="34" charset="0"/>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7" name="Picture 6" descr="A person and a child reading a book&#10;&#10;Description automatically generated">
            <a:extLst>
              <a:ext uri="{FF2B5EF4-FFF2-40B4-BE49-F238E27FC236}">
                <a16:creationId xmlns:a16="http://schemas.microsoft.com/office/drawing/2014/main" id="{7913B5E8-2D2F-3668-A303-EAF2B1A51B18}"/>
              </a:ext>
            </a:extLst>
          </p:cNvPr>
          <p:cNvPicPr>
            <a:picLocks noChangeAspect="1"/>
          </p:cNvPicPr>
          <p:nvPr/>
        </p:nvPicPr>
        <p:blipFill>
          <a:blip r:embed="rId10"/>
          <a:stretch>
            <a:fillRect/>
          </a:stretch>
        </p:blipFill>
        <p:spPr>
          <a:xfrm>
            <a:off x="107217" y="667145"/>
            <a:ext cx="12027279" cy="6080740"/>
          </a:xfrm>
          <a:prstGeom prst="rect">
            <a:avLst/>
          </a:prstGeom>
        </p:spPr>
      </p:pic>
    </p:spTree>
    <p:extLst>
      <p:ext uri="{BB962C8B-B14F-4D97-AF65-F5344CB8AC3E}">
        <p14:creationId xmlns:p14="http://schemas.microsoft.com/office/powerpoint/2010/main" val="385894221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3498ec8-48c0-4999-a427-41246005d726">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6B83DA8ACD3E14ABD2E68CCC5B9A1F6" ma:contentTypeVersion="12" ma:contentTypeDescription="Create a new document." ma:contentTypeScope="" ma:versionID="bb6789bc7cb404aac4e70d0147a44d85">
  <xsd:schema xmlns:xsd="http://www.w3.org/2001/XMLSchema" xmlns:xs="http://www.w3.org/2001/XMLSchema" xmlns:p="http://schemas.microsoft.com/office/2006/metadata/properties" xmlns:ns2="13498ec8-48c0-4999-a427-41246005d726" xmlns:ns3="02e50883-a1b4-4f73-82e4-199ac7eb9859" targetNamespace="http://schemas.microsoft.com/office/2006/metadata/properties" ma:root="true" ma:fieldsID="3381e70d87a1b07f40960be0d64b9376" ns2:_="" ns3:_="">
    <xsd:import namespace="13498ec8-48c0-4999-a427-41246005d726"/>
    <xsd:import namespace="02e50883-a1b4-4f73-82e4-199ac7eb985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98ec8-48c0-4999-a427-41246005d7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72a97a8-f75b-46e3-90c3-b5f8b66e3292"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2e50883-a1b4-4f73-82e4-199ac7eb985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39CD17-BF20-4582-B8A5-6FD912EC43E0}">
  <ds:schemaRefs>
    <ds:schemaRef ds:uri="http://purl.org/dc/dcmitype/"/>
    <ds:schemaRef ds:uri="13498ec8-48c0-4999-a427-41246005d726"/>
    <ds:schemaRef ds:uri="http://schemas.microsoft.com/office/2006/documentManagement/types"/>
    <ds:schemaRef ds:uri="http://purl.org/dc/terms/"/>
    <ds:schemaRef ds:uri="http://www.w3.org/XML/1998/namespace"/>
    <ds:schemaRef ds:uri="http://purl.org/dc/elements/1.1/"/>
    <ds:schemaRef ds:uri="http://schemas.microsoft.com/office/infopath/2007/PartnerControls"/>
    <ds:schemaRef ds:uri="http://schemas.openxmlformats.org/package/2006/metadata/core-properties"/>
    <ds:schemaRef ds:uri="02e50883-a1b4-4f73-82e4-199ac7eb9859"/>
    <ds:schemaRef ds:uri="http://schemas.microsoft.com/office/2006/metadata/properties"/>
  </ds:schemaRefs>
</ds:datastoreItem>
</file>

<file path=customXml/itemProps2.xml><?xml version="1.0" encoding="utf-8"?>
<ds:datastoreItem xmlns:ds="http://schemas.openxmlformats.org/officeDocument/2006/customXml" ds:itemID="{33A62FAE-7B0E-40E3-BC9A-61FF955AB721}">
  <ds:schemaRefs>
    <ds:schemaRef ds:uri="http://schemas.microsoft.com/sharepoint/v3/contenttype/forms"/>
  </ds:schemaRefs>
</ds:datastoreItem>
</file>

<file path=customXml/itemProps3.xml><?xml version="1.0" encoding="utf-8"?>
<ds:datastoreItem xmlns:ds="http://schemas.openxmlformats.org/officeDocument/2006/customXml" ds:itemID="{4CA95A9D-E60E-424C-8BCD-A21FC3B7AE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98ec8-48c0-4999-a427-41246005d726"/>
    <ds:schemaRef ds:uri="02e50883-a1b4-4f73-82e4-199ac7eb98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675</TotalTime>
  <Words>432</Words>
  <Application>Microsoft Office PowerPoint</Application>
  <PresentationFormat>Widescreen</PresentationFormat>
  <Paragraphs>62</Paragraphs>
  <Slides>17</Slides>
  <Notes>0</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Organic</vt:lpstr>
      <vt:lpstr>office theme</vt:lpstr>
      <vt:lpstr>B O U R N E S G R E E N   IN F A N T   S C H O O L </vt:lpstr>
      <vt:lpstr>B O U R N E S G R E E N   IN F A N T   S C H O O L </vt:lpstr>
      <vt:lpstr>B O U R N E S G R E E N   IN F A N T   S C H O O L </vt:lpstr>
      <vt:lpstr>B O U R N E S G R E E N   IN F A N T   S C H O O L </vt:lpstr>
      <vt:lpstr>B O U R N E S G R E E N   IN F A N T   S C H O O L </vt:lpstr>
      <vt:lpstr>B O U R N E S G R E E N   IN F A N T   S C H O O L </vt:lpstr>
      <vt:lpstr>PowerPoint Presentation</vt:lpstr>
      <vt:lpstr>B O U R N E S G R E E N   IN F A N T   S C H O O L </vt:lpstr>
      <vt:lpstr>B O U R N E S G R E E N   IN F A N T   S C H O O L </vt:lpstr>
      <vt:lpstr>B O U R N E S G R E E N   IN F A N T   S C H O O L </vt:lpstr>
      <vt:lpstr>B O U R N E S G R E E N   IN F A N T   S C H O O L </vt:lpstr>
      <vt:lpstr>B O U R N E S G R E E N   IN F A N T   S C H O O L </vt:lpstr>
      <vt:lpstr>B O U R N E S G R E E N   IN F A N T   S C H O O L </vt:lpstr>
      <vt:lpstr>B O U R N E S G R E E N   IN F A N T   S C H O O L </vt:lpstr>
      <vt:lpstr>B O U R N E S G R E E N   IN F A N T   S C H O O L </vt:lpstr>
      <vt:lpstr>B O U R N E S G R E E N   IN F A N T   S C H O O L </vt:lpstr>
      <vt:lpstr>B O U R N E S G R E E N   IN F A N T   S C H O O 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dc:title>
  <dc:creator>Mrs Woolner</dc:creator>
  <cp:lastModifiedBy>Mrs E Goy</cp:lastModifiedBy>
  <cp:revision>431</cp:revision>
  <cp:lastPrinted>2022-01-26T15:02:55Z</cp:lastPrinted>
  <dcterms:created xsi:type="dcterms:W3CDTF">2022-01-19T13:20:00Z</dcterms:created>
  <dcterms:modified xsi:type="dcterms:W3CDTF">2023-10-13T06:20:55Z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0x01010066B83DA8ACD3E14ABD2E68CCC5B9A1F6</vt:lpwstr>
  </property>
</Properties>
</file>