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Lst>
  <p:sldIdLst>
    <p:sldId id="362" r:id="rId5"/>
    <p:sldId id="375" r:id="rId6"/>
    <p:sldId id="373" r:id="rId7"/>
    <p:sldId id="406" r:id="rId8"/>
    <p:sldId id="405" r:id="rId9"/>
    <p:sldId id="376" r:id="rId10"/>
    <p:sldId id="377" r:id="rId11"/>
    <p:sldId id="378" r:id="rId12"/>
    <p:sldId id="379" r:id="rId13"/>
    <p:sldId id="380" r:id="rId14"/>
    <p:sldId id="383" r:id="rId15"/>
    <p:sldId id="382" r:id="rId16"/>
    <p:sldId id="381" r:id="rId17"/>
    <p:sldId id="384" r:id="rId18"/>
    <p:sldId id="385" r:id="rId19"/>
    <p:sldId id="387" r:id="rId20"/>
    <p:sldId id="386" r:id="rId21"/>
    <p:sldId id="388" r:id="rId22"/>
    <p:sldId id="389" r:id="rId23"/>
    <p:sldId id="390" r:id="rId24"/>
    <p:sldId id="391" r:id="rId25"/>
    <p:sldId id="392" r:id="rId26"/>
    <p:sldId id="393" r:id="rId27"/>
    <p:sldId id="396" r:id="rId28"/>
    <p:sldId id="395" r:id="rId29"/>
    <p:sldId id="394" r:id="rId30"/>
    <p:sldId id="397" r:id="rId31"/>
    <p:sldId id="399" r:id="rId32"/>
    <p:sldId id="398" r:id="rId33"/>
    <p:sldId id="402" r:id="rId34"/>
    <p:sldId id="401" r:id="rId35"/>
    <p:sldId id="400" r:id="rId36"/>
    <p:sldId id="403" r:id="rId37"/>
    <p:sldId id="404" r:id="rId38"/>
    <p:sldId id="407" r:id="rId39"/>
    <p:sldId id="408" r:id="rId40"/>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B23735"/>
    <a:srgbClr val="BD3E3E"/>
    <a:srgbClr val="9D9D9C"/>
    <a:srgbClr val="E46160"/>
    <a:srgbClr val="2EAEEE"/>
    <a:srgbClr val="2C358A"/>
    <a:srgbClr val="84A88E"/>
    <a:srgbClr val="295F1A"/>
    <a:srgbClr val="7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6" autoAdjust="0"/>
    <p:restoredTop sz="94660"/>
  </p:normalViewPr>
  <p:slideViewPr>
    <p:cSldViewPr snapToGrid="0">
      <p:cViewPr varScale="1">
        <p:scale>
          <a:sx n="62" d="100"/>
          <a:sy n="62" d="100"/>
        </p:scale>
        <p:origin x="96"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9838A-BC90-EC74-8190-66D823CE16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C86C91-ACB6-26AA-E984-33872D1811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3E441E-85B3-E6F6-4558-FD391B9220FD}"/>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5" name="Footer Placeholder 4">
            <a:extLst>
              <a:ext uri="{FF2B5EF4-FFF2-40B4-BE49-F238E27FC236}">
                <a16:creationId xmlns:a16="http://schemas.microsoft.com/office/drawing/2014/main" id="{11D580BE-01B5-DCF9-C044-550871DF03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ED51B5-66C3-0197-1F7E-3AFB8EC15A2E}"/>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78495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B5B65-044B-2AB3-0C27-1B4B731376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36EAF-F2C1-8912-459E-76DF9096CB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28FB0D-B298-BDD5-9ADF-569812C69B14}"/>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5" name="Footer Placeholder 4">
            <a:extLst>
              <a:ext uri="{FF2B5EF4-FFF2-40B4-BE49-F238E27FC236}">
                <a16:creationId xmlns:a16="http://schemas.microsoft.com/office/drawing/2014/main" id="{71A62E7B-5A80-221C-8267-BCAE807ED5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878FBB-4E17-B3F3-7F7D-6BD71B99C0AC}"/>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98961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74B8E-C9B5-6DD0-EFB7-6F33D33FCC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D3BFC5C-C51A-7FD1-DC5B-3CB30E6725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AD62EB-36C0-4CAC-939F-2483A4D569A1}"/>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5" name="Footer Placeholder 4">
            <a:extLst>
              <a:ext uri="{FF2B5EF4-FFF2-40B4-BE49-F238E27FC236}">
                <a16:creationId xmlns:a16="http://schemas.microsoft.com/office/drawing/2014/main" id="{ABF598FB-D4AB-AF4A-376E-A477020A27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BC9A32-4BCA-277B-6E86-44A2BD31A8F6}"/>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86137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C8299-19A6-2FD9-B4C3-27D69EB07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DC8C87-8C8E-EDED-F2C1-A9EC658F82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BF26DE-838E-DE92-F2A2-C3C5F71DB5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429922B-A509-667D-3F7C-E3DA20A3F3AB}"/>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6" name="Footer Placeholder 5">
            <a:extLst>
              <a:ext uri="{FF2B5EF4-FFF2-40B4-BE49-F238E27FC236}">
                <a16:creationId xmlns:a16="http://schemas.microsoft.com/office/drawing/2014/main" id="{18E07651-36AE-67CF-055A-A5F7CF6EDC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F6BCFA-6C9B-8852-2BA0-513BD618DBF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4444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053A1-4361-9DAF-2665-6BE225A55E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41A674-0ECC-03C9-A7A6-6147AA13F1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9BC51D-8EDB-89C0-4D40-5D049511E5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3D4ED1E-8C70-BB21-2648-ED860FEE40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5E233A-C3BD-0C8D-EDD0-4FD1D6C235C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6C26305-D219-BD9A-A44C-75342719AD7E}"/>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8" name="Footer Placeholder 7">
            <a:extLst>
              <a:ext uri="{FF2B5EF4-FFF2-40B4-BE49-F238E27FC236}">
                <a16:creationId xmlns:a16="http://schemas.microsoft.com/office/drawing/2014/main" id="{4546D0E3-7756-F143-0EA9-70E3700390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79D3E0-B7F6-4C03-2B82-2AE28874FFD0}"/>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3744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790D-038D-2993-E6C2-43DFEB7516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429C3C-0281-6CAD-1CDA-B5C9642DEE96}"/>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4" name="Footer Placeholder 3">
            <a:extLst>
              <a:ext uri="{FF2B5EF4-FFF2-40B4-BE49-F238E27FC236}">
                <a16:creationId xmlns:a16="http://schemas.microsoft.com/office/drawing/2014/main" id="{949AE0D2-9E52-B965-52ED-2811905EC0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E77C5B8-DBE8-ADD2-B503-1D0E41E16B95}"/>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5314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D842D0-D901-A952-3677-34A9D701EF21}"/>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3" name="Footer Placeholder 2">
            <a:extLst>
              <a:ext uri="{FF2B5EF4-FFF2-40B4-BE49-F238E27FC236}">
                <a16:creationId xmlns:a16="http://schemas.microsoft.com/office/drawing/2014/main" id="{AE15BBD3-4CE5-4945-5644-43E088491C3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817660-CDA9-1DA2-1F0F-1E80B7081EB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81678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DBD38-1BA2-EC7D-DFBA-6E9EB86985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6CE10F-EE56-156B-8F89-9190892908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AC46BFB-C8D0-F366-10CB-6F9BA8F892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A64FDD-A883-00C8-E810-6753DCED4578}"/>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6" name="Footer Placeholder 5">
            <a:extLst>
              <a:ext uri="{FF2B5EF4-FFF2-40B4-BE49-F238E27FC236}">
                <a16:creationId xmlns:a16="http://schemas.microsoft.com/office/drawing/2014/main" id="{A805C747-D249-C11A-FF4E-ED259E6442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45A9F6-1D98-9937-E05C-607BDDB01A21}"/>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63174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AD3AE-2E7F-D5B4-CA04-FFA7E453CF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3B1B50-9066-BAAA-3A8C-854F0B1C6B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C1B74C-9E24-157F-FEFA-2FBE6D75E0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EBC09C-ADB8-8A6E-6523-565C94605305}"/>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6" name="Footer Placeholder 5">
            <a:extLst>
              <a:ext uri="{FF2B5EF4-FFF2-40B4-BE49-F238E27FC236}">
                <a16:creationId xmlns:a16="http://schemas.microsoft.com/office/drawing/2014/main" id="{C5784F5C-552F-B7B5-364F-A1CC4F6E4A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624F6D-9DAF-2AAF-085B-D0F25D3C12F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13256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9017-8AB9-8865-91D6-6E619C6E54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0295CD-C0E9-9BBD-9506-32C10A315D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A82762-3F2B-0792-6E18-EF14A01B0697}"/>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5" name="Footer Placeholder 4">
            <a:extLst>
              <a:ext uri="{FF2B5EF4-FFF2-40B4-BE49-F238E27FC236}">
                <a16:creationId xmlns:a16="http://schemas.microsoft.com/office/drawing/2014/main" id="{B12F75B6-D717-EAC1-6B30-2C635600E2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E5445E-30AA-ACC8-86F7-083737512CF7}"/>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47546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2256E1-B44C-101B-4D07-0938D3B579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9BB779-FEEF-BA55-82A9-E2E51C9FDF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36B3E-762B-7AF6-A253-02C3055FFFDC}"/>
              </a:ext>
            </a:extLst>
          </p:cNvPr>
          <p:cNvSpPr>
            <a:spLocks noGrp="1"/>
          </p:cNvSpPr>
          <p:nvPr>
            <p:ph type="dt" sz="half" idx="10"/>
          </p:nvPr>
        </p:nvSpPr>
        <p:spPr/>
        <p:txBody>
          <a:bodyPr/>
          <a:lstStyle/>
          <a:p>
            <a:fld id="{846CE7D5-CF57-46EF-B807-FDD0502418D4}" type="datetimeFigureOut">
              <a:rPr lang="en-GB" smtClean="0"/>
              <a:t>07/11/2024</a:t>
            </a:fld>
            <a:endParaRPr lang="en-GB"/>
          </a:p>
        </p:txBody>
      </p:sp>
      <p:sp>
        <p:nvSpPr>
          <p:cNvPr id="5" name="Footer Placeholder 4">
            <a:extLst>
              <a:ext uri="{FF2B5EF4-FFF2-40B4-BE49-F238E27FC236}">
                <a16:creationId xmlns:a16="http://schemas.microsoft.com/office/drawing/2014/main" id="{A2B87EC7-73E3-0D68-CEAB-27E9EC04D2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5EC505-FD01-BB35-F4EB-07AD0359BC41}"/>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2818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B70B40-9644-8942-AD96-DCCD549AC643}"/>
              </a:ext>
            </a:extLst>
          </p:cNvPr>
          <p:cNvSpPr/>
          <p:nvPr userDrawn="1"/>
        </p:nvSpPr>
        <p:spPr>
          <a:xfrm>
            <a:off x="0" y="6186834"/>
            <a:ext cx="12192000" cy="671166"/>
          </a:xfrm>
          <a:prstGeom prst="rect">
            <a:avLst/>
          </a:prstGeom>
          <a:solidFill>
            <a:srgbClr val="0569B3"/>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p>
        </p:txBody>
      </p:sp>
      <p:pic>
        <p:nvPicPr>
          <p:cNvPr id="5" name="Picture 4" descr="Icon&#10;&#10;Description automatically generated">
            <a:extLst>
              <a:ext uri="{FF2B5EF4-FFF2-40B4-BE49-F238E27FC236}">
                <a16:creationId xmlns:a16="http://schemas.microsoft.com/office/drawing/2014/main" id="{D8CFC124-3224-A740-879A-2DCE489ACE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182" y="6277489"/>
            <a:ext cx="437371" cy="489855"/>
          </a:xfrm>
          <a:prstGeom prst="rect">
            <a:avLst/>
          </a:prstGeom>
        </p:spPr>
      </p:pic>
    </p:spTree>
    <p:extLst>
      <p:ext uri="{BB962C8B-B14F-4D97-AF65-F5344CB8AC3E}">
        <p14:creationId xmlns:p14="http://schemas.microsoft.com/office/powerpoint/2010/main" val="133739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072906-5157-B929-0916-BA338BAE1B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55A1C4-B66F-4044-646D-A96CD07C0A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E07338-5CD1-F946-805B-97C68304AC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07/11/2024</a:t>
            </a:fld>
            <a:endParaRPr lang="en-GB"/>
          </a:p>
        </p:txBody>
      </p:sp>
      <p:sp>
        <p:nvSpPr>
          <p:cNvPr id="5" name="Footer Placeholder 4">
            <a:extLst>
              <a:ext uri="{FF2B5EF4-FFF2-40B4-BE49-F238E27FC236}">
                <a16:creationId xmlns:a16="http://schemas.microsoft.com/office/drawing/2014/main" id="{6A45BBDC-F3AD-AF7C-F462-3D2FAE3F4A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EA906F0-4CDA-EF19-8616-04DB3439AD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73315015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5" name="Subtitle 2">
            <a:extLst>
              <a:ext uri="{FF2B5EF4-FFF2-40B4-BE49-F238E27FC236}">
                <a16:creationId xmlns:a16="http://schemas.microsoft.com/office/drawing/2014/main" id="{876C9C4A-21B8-A083-7FEF-2328DF47A9DD}"/>
              </a:ext>
            </a:extLst>
          </p:cNvPr>
          <p:cNvSpPr>
            <a:spLocks noGrp="1"/>
          </p:cNvSpPr>
          <p:nvPr/>
        </p:nvSpPr>
        <p:spPr>
          <a:xfrm>
            <a:off x="160421" y="1504859"/>
            <a:ext cx="11871158" cy="5274123"/>
          </a:xfrm>
          <a:prstGeom prst="rect">
            <a:avLst/>
          </a:prstGeom>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0" fontAlgn="base"/>
            <a:r>
              <a:rPr lang="en-GB" sz="4000" u="sng" dirty="0">
                <a:latin typeface="Calibri"/>
                <a:ea typeface="Calibri"/>
                <a:cs typeface="Calibri"/>
              </a:rPr>
              <a:t>Autumn 2 2024 Artist of the Half Term – Take That</a:t>
            </a: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Take That are an English pop group formed in Manchester in 1990. The group currently consists of Gary Barlow, Howard Donald and Mark Owen. The original line-up also featured Jason Orange and Robbie Williams. Barlow acts as the group's lead singer and primary songwriter, with Owen and Williams initially providing backing vocals and Donald and Orange serving primarily as dancers.</a:t>
            </a:r>
            <a:endParaRPr lang="en-US"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endParaRPr lang="en-GB"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The group have had 28 top 40 singles and 17 top 5 singles in the United Kingdom, 12 of which have reached number one, as well as having eight number one albums. Internationally, the band have had 56 number one singles and 39 number one albums. They have received eight Brit Awards including for Best British Group and Best British Live Act.</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endParaRPr lang="en-GB"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In 2012, the band were announced by Forbes as the fifth highest-earning music stars in the world. In the same year, the Official Charts Company revealed the biggest-selling singles artists in British music chart history with Take That currently placed at 15th overall, making them the most successful boy band in UK chart history with four of their albums listed in the best-selling albums of the millennium.</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endParaRPr lang="en-GB"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Take That have produced world tours, sold millions of albums worldwide and raised</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millions of pounds for a number of charities. These include Breast Cancer Care, </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Children in Need, Comic Relief, Help for Heroes and The Princes Trust.</a:t>
            </a:r>
            <a:endParaRPr lang="en-US" sz="2000">
              <a:solidFill>
                <a:srgbClr val="000000"/>
              </a:solidFill>
              <a:highlight>
                <a:srgbClr val="FFFF00"/>
              </a:highlight>
              <a:latin typeface="Calibri"/>
              <a:ea typeface="Calibri"/>
              <a:cs typeface="Calibri"/>
            </a:endParaRPr>
          </a:p>
          <a:p>
            <a:pPr algn="l">
              <a:lnSpc>
                <a:spcPct val="120000"/>
              </a:lnSpc>
            </a:pPr>
            <a:endParaRPr lang="en-GB" sz="9600" dirty="0">
              <a:solidFill>
                <a:srgbClr val="000000"/>
              </a:solidFill>
              <a:highlight>
                <a:srgbClr val="FFFF00"/>
              </a:highlight>
              <a:latin typeface="Calibri"/>
              <a:ea typeface="Calibri"/>
              <a:cs typeface="Calibri"/>
            </a:endParaRPr>
          </a:p>
          <a:p>
            <a:pPr algn="l">
              <a:lnSpc>
                <a:spcPct val="120000"/>
              </a:lnSpc>
            </a:pPr>
            <a:endParaRPr lang="en-US" sz="8000" b="0" i="0" dirty="0">
              <a:solidFill>
                <a:srgbClr val="000000"/>
              </a:solidFill>
              <a:effectLst/>
              <a:highlight>
                <a:srgbClr val="F5F5F5"/>
              </a:highlight>
            </a:endParaRPr>
          </a:p>
        </p:txBody>
      </p:sp>
      <p:pic>
        <p:nvPicPr>
          <p:cNvPr id="3" name="Picture 2" descr="Image result for take that">
            <a:extLst>
              <a:ext uri="{FF2B5EF4-FFF2-40B4-BE49-F238E27FC236}">
                <a16:creationId xmlns:a16="http://schemas.microsoft.com/office/drawing/2014/main" id="{47D4BD30-F6CE-F56D-1092-FB271AF0846E}"/>
              </a:ext>
            </a:extLst>
          </p:cNvPr>
          <p:cNvPicPr>
            <a:picLocks noChangeAspect="1"/>
          </p:cNvPicPr>
          <p:nvPr/>
        </p:nvPicPr>
        <p:blipFill>
          <a:blip r:embed="rId4"/>
          <a:stretch>
            <a:fillRect/>
          </a:stretch>
        </p:blipFill>
        <p:spPr>
          <a:xfrm>
            <a:off x="8607048" y="4962445"/>
            <a:ext cx="2933700" cy="1685925"/>
          </a:xfrm>
          <a:prstGeom prst="rect">
            <a:avLst/>
          </a:prstGeom>
        </p:spPr>
      </p:pic>
    </p:spTree>
    <p:extLst>
      <p:ext uri="{BB962C8B-B14F-4D97-AF65-F5344CB8AC3E}">
        <p14:creationId xmlns:p14="http://schemas.microsoft.com/office/powerpoint/2010/main" val="1691688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School Works Update</a:t>
            </a:r>
          </a:p>
          <a:p>
            <a:pPr marL="457200" indent="-457200" algn="l">
              <a:buChar char="•"/>
            </a:pPr>
            <a:r>
              <a:rPr lang="en-GB" sz="2000" dirty="0"/>
              <a:t>Front of the Junior building car park (completed today!)</a:t>
            </a:r>
          </a:p>
          <a:p>
            <a:pPr marL="457200" indent="-457200" algn="l">
              <a:buChar char="•"/>
            </a:pPr>
            <a:r>
              <a:rPr lang="en-GB" sz="2000" dirty="0">
                <a:solidFill>
                  <a:srgbClr val="000000"/>
                </a:solidFill>
                <a:ea typeface="Calibri"/>
                <a:cs typeface="Calibri"/>
              </a:rPr>
              <a:t>Area between the bungalow and old swimming pool (in progress)</a:t>
            </a:r>
          </a:p>
          <a:p>
            <a:pPr marL="457200" indent="-457200" algn="l">
              <a:buChar char="•"/>
            </a:pPr>
            <a:r>
              <a:rPr lang="en-GB" sz="2000" dirty="0">
                <a:solidFill>
                  <a:srgbClr val="000000"/>
                </a:solidFill>
                <a:ea typeface="Calibri"/>
                <a:cs typeface="Calibri"/>
              </a:rPr>
              <a:t>Additional trees in the Junior field (in progress)</a:t>
            </a:r>
          </a:p>
          <a:p>
            <a:pPr marL="457200" indent="-457200" algn="l">
              <a:buChar char="•"/>
            </a:pPr>
            <a:r>
              <a:rPr lang="en-GB" sz="2000" dirty="0">
                <a:solidFill>
                  <a:srgbClr val="000000"/>
                </a:solidFill>
                <a:ea typeface="Calibri"/>
                <a:cs typeface="Calibri"/>
              </a:rPr>
              <a:t>Removal of the dead tree in the Infant bike shelter area (completed)</a:t>
            </a:r>
            <a:endParaRPr lang="en-GB" sz="2000" dirty="0"/>
          </a:p>
          <a:p>
            <a:pPr marL="457200" indent="-457200" algn="l">
              <a:buChar char="•"/>
            </a:pPr>
            <a:r>
              <a:rPr lang="en-GB" sz="2000" dirty="0">
                <a:solidFill>
                  <a:srgbClr val="000000"/>
                </a:solidFill>
                <a:ea typeface="Calibri"/>
                <a:cs typeface="Calibri"/>
              </a:rPr>
              <a:t>Cabling to the Infant building for the Heating/AC units (completed)</a:t>
            </a:r>
          </a:p>
          <a:p>
            <a:pPr marL="457200" indent="-457200" algn="l">
              <a:buChar char="•"/>
            </a:pPr>
            <a:r>
              <a:rPr lang="en-GB" sz="2000" dirty="0">
                <a:solidFill>
                  <a:srgbClr val="000000"/>
                </a:solidFill>
                <a:ea typeface="Calibri"/>
                <a:cs typeface="Calibri"/>
              </a:rPr>
              <a:t>Steels for the extension of the Junior Hall (completed)</a:t>
            </a:r>
          </a:p>
          <a:p>
            <a:pPr marL="457200" indent="-457200" algn="l">
              <a:buChar char="•"/>
            </a:pPr>
            <a:endParaRPr lang="en-GB" sz="3300" dirty="0">
              <a:solidFill>
                <a:srgbClr val="000000"/>
              </a:solidFill>
              <a:ea typeface="Calibri"/>
              <a:cs typeface="Calibri"/>
            </a:endParaRP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Tree>
    <p:extLst>
      <p:ext uri="{BB962C8B-B14F-4D97-AF65-F5344CB8AC3E}">
        <p14:creationId xmlns:p14="http://schemas.microsoft.com/office/powerpoint/2010/main" val="2856631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endParaRPr lang="en-GB" sz="4000" u="sng" dirty="0">
              <a:latin typeface="Calibri"/>
              <a:ea typeface="Calibri"/>
              <a:cs typeface="Calibri"/>
            </a:endParaRPr>
          </a:p>
          <a:p>
            <a:endParaRPr lang="en-GB" sz="4000" u="sng"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1026" name="Picture 2" descr="Votes for Schools - Norbridge Academy">
            <a:extLst>
              <a:ext uri="{FF2B5EF4-FFF2-40B4-BE49-F238E27FC236}">
                <a16:creationId xmlns:a16="http://schemas.microsoft.com/office/drawing/2014/main" id="{C467B15E-9715-6492-AEA6-408DEC0B79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7267" y="2899916"/>
            <a:ext cx="7829550" cy="2343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92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Previous topics</a:t>
            </a:r>
          </a:p>
          <a:p>
            <a:endParaRPr lang="en-GB" sz="4000" u="sng"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6" name="Picture 5">
            <a:extLst>
              <a:ext uri="{FF2B5EF4-FFF2-40B4-BE49-F238E27FC236}">
                <a16:creationId xmlns:a16="http://schemas.microsoft.com/office/drawing/2014/main" id="{C4EDC051-8B73-7866-9322-997C34664312}"/>
              </a:ext>
            </a:extLst>
          </p:cNvPr>
          <p:cNvPicPr>
            <a:picLocks noChangeAspect="1"/>
          </p:cNvPicPr>
          <p:nvPr/>
        </p:nvPicPr>
        <p:blipFill>
          <a:blip r:embed="rId4"/>
          <a:stretch>
            <a:fillRect/>
          </a:stretch>
        </p:blipFill>
        <p:spPr>
          <a:xfrm>
            <a:off x="6253556" y="2376288"/>
            <a:ext cx="5201080" cy="4280664"/>
          </a:xfrm>
          <a:prstGeom prst="rect">
            <a:avLst/>
          </a:prstGeom>
        </p:spPr>
      </p:pic>
      <p:pic>
        <p:nvPicPr>
          <p:cNvPr id="9" name="Picture 8">
            <a:extLst>
              <a:ext uri="{FF2B5EF4-FFF2-40B4-BE49-F238E27FC236}">
                <a16:creationId xmlns:a16="http://schemas.microsoft.com/office/drawing/2014/main" id="{3B317136-AD9C-D0E0-B3F2-50047034EB67}"/>
              </a:ext>
            </a:extLst>
          </p:cNvPr>
          <p:cNvPicPr>
            <a:picLocks noChangeAspect="1"/>
          </p:cNvPicPr>
          <p:nvPr/>
        </p:nvPicPr>
        <p:blipFill>
          <a:blip r:embed="rId5"/>
          <a:stretch>
            <a:fillRect/>
          </a:stretch>
        </p:blipFill>
        <p:spPr>
          <a:xfrm>
            <a:off x="459491" y="2391807"/>
            <a:ext cx="5201080" cy="4280664"/>
          </a:xfrm>
          <a:prstGeom prst="rect">
            <a:avLst/>
          </a:prstGeom>
        </p:spPr>
      </p:pic>
    </p:spTree>
    <p:extLst>
      <p:ext uri="{BB962C8B-B14F-4D97-AF65-F5344CB8AC3E}">
        <p14:creationId xmlns:p14="http://schemas.microsoft.com/office/powerpoint/2010/main" val="3576101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spTree>
    <p:extLst>
      <p:ext uri="{BB962C8B-B14F-4D97-AF65-F5344CB8AC3E}">
        <p14:creationId xmlns:p14="http://schemas.microsoft.com/office/powerpoint/2010/main" val="1405778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DEB78F32-6E8B-C92A-565F-03F8099AB30D}"/>
              </a:ext>
            </a:extLst>
          </p:cNvPr>
          <p:cNvPicPr>
            <a:picLocks noChangeAspect="1"/>
          </p:cNvPicPr>
          <p:nvPr/>
        </p:nvPicPr>
        <p:blipFill>
          <a:blip r:embed="rId5"/>
          <a:stretch>
            <a:fillRect/>
          </a:stretch>
        </p:blipFill>
        <p:spPr>
          <a:xfrm>
            <a:off x="1321018" y="1289570"/>
            <a:ext cx="9583542" cy="5552310"/>
          </a:xfrm>
          <a:prstGeom prst="rect">
            <a:avLst/>
          </a:prstGeom>
        </p:spPr>
      </p:pic>
    </p:spTree>
    <p:extLst>
      <p:ext uri="{BB962C8B-B14F-4D97-AF65-F5344CB8AC3E}">
        <p14:creationId xmlns:p14="http://schemas.microsoft.com/office/powerpoint/2010/main" val="1611550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6" name="Picture 5">
            <a:extLst>
              <a:ext uri="{FF2B5EF4-FFF2-40B4-BE49-F238E27FC236}">
                <a16:creationId xmlns:a16="http://schemas.microsoft.com/office/drawing/2014/main" id="{7748EAD5-3008-9837-3A25-8BFB3A4027A3}"/>
              </a:ext>
            </a:extLst>
          </p:cNvPr>
          <p:cNvPicPr>
            <a:picLocks noChangeAspect="1"/>
          </p:cNvPicPr>
          <p:nvPr/>
        </p:nvPicPr>
        <p:blipFill>
          <a:blip r:embed="rId5"/>
          <a:stretch>
            <a:fillRect/>
          </a:stretch>
        </p:blipFill>
        <p:spPr>
          <a:xfrm>
            <a:off x="1281603" y="1301103"/>
            <a:ext cx="9622955" cy="5540777"/>
          </a:xfrm>
          <a:prstGeom prst="rect">
            <a:avLst/>
          </a:prstGeom>
        </p:spPr>
      </p:pic>
    </p:spTree>
    <p:extLst>
      <p:ext uri="{BB962C8B-B14F-4D97-AF65-F5344CB8AC3E}">
        <p14:creationId xmlns:p14="http://schemas.microsoft.com/office/powerpoint/2010/main" val="3840505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26572BAE-7EA6-60E3-FFF9-98699104331E}"/>
              </a:ext>
            </a:extLst>
          </p:cNvPr>
          <p:cNvPicPr>
            <a:picLocks noChangeAspect="1"/>
          </p:cNvPicPr>
          <p:nvPr/>
        </p:nvPicPr>
        <p:blipFill>
          <a:blip r:embed="rId5"/>
          <a:stretch>
            <a:fillRect/>
          </a:stretch>
        </p:blipFill>
        <p:spPr>
          <a:xfrm>
            <a:off x="1281604" y="1301102"/>
            <a:ext cx="9622955" cy="5540777"/>
          </a:xfrm>
          <a:prstGeom prst="rect">
            <a:avLst/>
          </a:prstGeom>
        </p:spPr>
      </p:pic>
    </p:spTree>
    <p:extLst>
      <p:ext uri="{BB962C8B-B14F-4D97-AF65-F5344CB8AC3E}">
        <p14:creationId xmlns:p14="http://schemas.microsoft.com/office/powerpoint/2010/main" val="1534725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F7F3C305-B91E-652C-D104-14DFDEF25F02}"/>
              </a:ext>
            </a:extLst>
          </p:cNvPr>
          <p:cNvPicPr>
            <a:picLocks noChangeAspect="1"/>
          </p:cNvPicPr>
          <p:nvPr/>
        </p:nvPicPr>
        <p:blipFill>
          <a:blip r:embed="rId5"/>
          <a:stretch>
            <a:fillRect/>
          </a:stretch>
        </p:blipFill>
        <p:spPr>
          <a:xfrm>
            <a:off x="1299247" y="1289570"/>
            <a:ext cx="9605313" cy="5552310"/>
          </a:xfrm>
          <a:prstGeom prst="rect">
            <a:avLst/>
          </a:prstGeom>
        </p:spPr>
      </p:pic>
    </p:spTree>
    <p:extLst>
      <p:ext uri="{BB962C8B-B14F-4D97-AF65-F5344CB8AC3E}">
        <p14:creationId xmlns:p14="http://schemas.microsoft.com/office/powerpoint/2010/main" val="3435932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3F1FD844-DF6F-E346-1E69-A11082C1E08F}"/>
              </a:ext>
            </a:extLst>
          </p:cNvPr>
          <p:cNvPicPr>
            <a:picLocks noChangeAspect="1"/>
          </p:cNvPicPr>
          <p:nvPr/>
        </p:nvPicPr>
        <p:blipFill>
          <a:blip r:embed="rId5"/>
          <a:stretch>
            <a:fillRect/>
          </a:stretch>
        </p:blipFill>
        <p:spPr>
          <a:xfrm>
            <a:off x="1281603" y="1289570"/>
            <a:ext cx="9622955" cy="5552310"/>
          </a:xfrm>
          <a:prstGeom prst="rect">
            <a:avLst/>
          </a:prstGeom>
        </p:spPr>
      </p:pic>
    </p:spTree>
    <p:extLst>
      <p:ext uri="{BB962C8B-B14F-4D97-AF65-F5344CB8AC3E}">
        <p14:creationId xmlns:p14="http://schemas.microsoft.com/office/powerpoint/2010/main" val="3507493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52DB463B-5ADA-721C-280B-75712D83712A}"/>
              </a:ext>
            </a:extLst>
          </p:cNvPr>
          <p:cNvPicPr>
            <a:picLocks noChangeAspect="1"/>
          </p:cNvPicPr>
          <p:nvPr/>
        </p:nvPicPr>
        <p:blipFill>
          <a:blip r:embed="rId5"/>
          <a:stretch>
            <a:fillRect/>
          </a:stretch>
        </p:blipFill>
        <p:spPr>
          <a:xfrm>
            <a:off x="1281604" y="1291887"/>
            <a:ext cx="9622955" cy="5566113"/>
          </a:xfrm>
          <a:prstGeom prst="rect">
            <a:avLst/>
          </a:prstGeom>
        </p:spPr>
      </p:pic>
    </p:spTree>
    <p:extLst>
      <p:ext uri="{BB962C8B-B14F-4D97-AF65-F5344CB8AC3E}">
        <p14:creationId xmlns:p14="http://schemas.microsoft.com/office/powerpoint/2010/main" val="3784710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793B6984-1DD0-76AE-A175-A5939C1F656D}"/>
              </a:ext>
            </a:extLst>
          </p:cNvPr>
          <p:cNvPicPr>
            <a:picLocks noChangeAspect="1"/>
          </p:cNvPicPr>
          <p:nvPr/>
        </p:nvPicPr>
        <p:blipFill>
          <a:blip r:embed="rId5"/>
          <a:stretch>
            <a:fillRect/>
          </a:stretch>
        </p:blipFill>
        <p:spPr>
          <a:xfrm>
            <a:off x="1281604" y="1289570"/>
            <a:ext cx="9622954" cy="5568430"/>
          </a:xfrm>
          <a:prstGeom prst="rect">
            <a:avLst/>
          </a:prstGeom>
        </p:spPr>
      </p:pic>
    </p:spTree>
    <p:extLst>
      <p:ext uri="{BB962C8B-B14F-4D97-AF65-F5344CB8AC3E}">
        <p14:creationId xmlns:p14="http://schemas.microsoft.com/office/powerpoint/2010/main" val="1921421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A7824066-D723-4592-EA92-E4B6CABC02EB}"/>
              </a:ext>
            </a:extLst>
          </p:cNvPr>
          <p:cNvPicPr>
            <a:picLocks noChangeAspect="1"/>
          </p:cNvPicPr>
          <p:nvPr/>
        </p:nvPicPr>
        <p:blipFill>
          <a:blip r:embed="rId5"/>
          <a:stretch>
            <a:fillRect/>
          </a:stretch>
        </p:blipFill>
        <p:spPr>
          <a:xfrm>
            <a:off x="1281604" y="1289570"/>
            <a:ext cx="9622955" cy="5552310"/>
          </a:xfrm>
          <a:prstGeom prst="rect">
            <a:avLst/>
          </a:prstGeom>
        </p:spPr>
      </p:pic>
    </p:spTree>
    <p:extLst>
      <p:ext uri="{BB962C8B-B14F-4D97-AF65-F5344CB8AC3E}">
        <p14:creationId xmlns:p14="http://schemas.microsoft.com/office/powerpoint/2010/main" val="1284387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64038A8C-CB3F-902E-54DD-6CBA1E450C30}"/>
              </a:ext>
            </a:extLst>
          </p:cNvPr>
          <p:cNvPicPr>
            <a:picLocks noChangeAspect="1"/>
          </p:cNvPicPr>
          <p:nvPr/>
        </p:nvPicPr>
        <p:blipFill>
          <a:blip r:embed="rId5"/>
          <a:stretch>
            <a:fillRect/>
          </a:stretch>
        </p:blipFill>
        <p:spPr>
          <a:xfrm>
            <a:off x="1281604" y="1257330"/>
            <a:ext cx="9622955" cy="5600670"/>
          </a:xfrm>
          <a:prstGeom prst="rect">
            <a:avLst/>
          </a:prstGeom>
        </p:spPr>
      </p:pic>
    </p:spTree>
    <p:extLst>
      <p:ext uri="{BB962C8B-B14F-4D97-AF65-F5344CB8AC3E}">
        <p14:creationId xmlns:p14="http://schemas.microsoft.com/office/powerpoint/2010/main" val="2542173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3E5F2200-EE94-9B18-B642-449960AE7B5C}"/>
              </a:ext>
            </a:extLst>
          </p:cNvPr>
          <p:cNvPicPr>
            <a:picLocks noChangeAspect="1"/>
          </p:cNvPicPr>
          <p:nvPr/>
        </p:nvPicPr>
        <p:blipFill>
          <a:blip r:embed="rId5"/>
          <a:stretch>
            <a:fillRect/>
          </a:stretch>
        </p:blipFill>
        <p:spPr>
          <a:xfrm>
            <a:off x="1281604" y="1289570"/>
            <a:ext cx="9622954" cy="5568430"/>
          </a:xfrm>
          <a:prstGeom prst="rect">
            <a:avLst/>
          </a:prstGeom>
        </p:spPr>
      </p:pic>
    </p:spTree>
    <p:extLst>
      <p:ext uri="{BB962C8B-B14F-4D97-AF65-F5344CB8AC3E}">
        <p14:creationId xmlns:p14="http://schemas.microsoft.com/office/powerpoint/2010/main" val="2679475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9A9497B3-2F7B-C0EB-6674-4D05A668C534}"/>
              </a:ext>
            </a:extLst>
          </p:cNvPr>
          <p:cNvPicPr>
            <a:picLocks noChangeAspect="1"/>
          </p:cNvPicPr>
          <p:nvPr/>
        </p:nvPicPr>
        <p:blipFill>
          <a:blip r:embed="rId5"/>
          <a:stretch>
            <a:fillRect/>
          </a:stretch>
        </p:blipFill>
        <p:spPr>
          <a:xfrm>
            <a:off x="1263962" y="1289570"/>
            <a:ext cx="9622955" cy="5568430"/>
          </a:xfrm>
          <a:prstGeom prst="rect">
            <a:avLst/>
          </a:prstGeom>
        </p:spPr>
      </p:pic>
    </p:spTree>
    <p:extLst>
      <p:ext uri="{BB962C8B-B14F-4D97-AF65-F5344CB8AC3E}">
        <p14:creationId xmlns:p14="http://schemas.microsoft.com/office/powerpoint/2010/main" val="4290540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EC4DC41A-566D-A040-5327-C293CADD89CE}"/>
              </a:ext>
            </a:extLst>
          </p:cNvPr>
          <p:cNvPicPr>
            <a:picLocks noChangeAspect="1"/>
          </p:cNvPicPr>
          <p:nvPr/>
        </p:nvPicPr>
        <p:blipFill>
          <a:blip r:embed="rId5"/>
          <a:stretch>
            <a:fillRect/>
          </a:stretch>
        </p:blipFill>
        <p:spPr>
          <a:xfrm>
            <a:off x="1299247" y="1289570"/>
            <a:ext cx="9605313" cy="5568430"/>
          </a:xfrm>
          <a:prstGeom prst="rect">
            <a:avLst/>
          </a:prstGeom>
        </p:spPr>
      </p:pic>
    </p:spTree>
    <p:extLst>
      <p:ext uri="{BB962C8B-B14F-4D97-AF65-F5344CB8AC3E}">
        <p14:creationId xmlns:p14="http://schemas.microsoft.com/office/powerpoint/2010/main" val="39268841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25F33CA3-BE8B-D005-12E4-B63E1100656D}"/>
              </a:ext>
            </a:extLst>
          </p:cNvPr>
          <p:cNvPicPr>
            <a:picLocks noChangeAspect="1"/>
          </p:cNvPicPr>
          <p:nvPr/>
        </p:nvPicPr>
        <p:blipFill>
          <a:blip r:embed="rId5"/>
          <a:stretch>
            <a:fillRect/>
          </a:stretch>
        </p:blipFill>
        <p:spPr>
          <a:xfrm>
            <a:off x="1281603" y="1291887"/>
            <a:ext cx="9622955" cy="5549993"/>
          </a:xfrm>
          <a:prstGeom prst="rect">
            <a:avLst/>
          </a:prstGeom>
        </p:spPr>
      </p:pic>
    </p:spTree>
    <p:extLst>
      <p:ext uri="{BB962C8B-B14F-4D97-AF65-F5344CB8AC3E}">
        <p14:creationId xmlns:p14="http://schemas.microsoft.com/office/powerpoint/2010/main" val="3482047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6" name="Picture 5">
            <a:extLst>
              <a:ext uri="{FF2B5EF4-FFF2-40B4-BE49-F238E27FC236}">
                <a16:creationId xmlns:a16="http://schemas.microsoft.com/office/drawing/2014/main" id="{14723F63-9208-D41F-C978-8E654306AE4C}"/>
              </a:ext>
            </a:extLst>
          </p:cNvPr>
          <p:cNvPicPr>
            <a:picLocks noChangeAspect="1"/>
          </p:cNvPicPr>
          <p:nvPr/>
        </p:nvPicPr>
        <p:blipFill>
          <a:blip r:embed="rId5"/>
          <a:stretch>
            <a:fillRect/>
          </a:stretch>
        </p:blipFill>
        <p:spPr>
          <a:xfrm>
            <a:off x="1299246" y="1289570"/>
            <a:ext cx="9605313" cy="5552310"/>
          </a:xfrm>
          <a:prstGeom prst="rect">
            <a:avLst/>
          </a:prstGeom>
        </p:spPr>
      </p:pic>
    </p:spTree>
    <p:extLst>
      <p:ext uri="{BB962C8B-B14F-4D97-AF65-F5344CB8AC3E}">
        <p14:creationId xmlns:p14="http://schemas.microsoft.com/office/powerpoint/2010/main" val="223751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84B8BB50-B8E5-1A7F-DD36-D1AFBCCB01E4}"/>
              </a:ext>
            </a:extLst>
          </p:cNvPr>
          <p:cNvPicPr>
            <a:picLocks noChangeAspect="1"/>
          </p:cNvPicPr>
          <p:nvPr/>
        </p:nvPicPr>
        <p:blipFill>
          <a:blip r:embed="rId5"/>
          <a:stretch>
            <a:fillRect/>
          </a:stretch>
        </p:blipFill>
        <p:spPr>
          <a:xfrm>
            <a:off x="1263963" y="1289570"/>
            <a:ext cx="9622955" cy="5568430"/>
          </a:xfrm>
          <a:prstGeom prst="rect">
            <a:avLst/>
          </a:prstGeom>
        </p:spPr>
      </p:pic>
    </p:spTree>
    <p:extLst>
      <p:ext uri="{BB962C8B-B14F-4D97-AF65-F5344CB8AC3E}">
        <p14:creationId xmlns:p14="http://schemas.microsoft.com/office/powerpoint/2010/main" val="2822519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6" name="Picture 5">
            <a:extLst>
              <a:ext uri="{FF2B5EF4-FFF2-40B4-BE49-F238E27FC236}">
                <a16:creationId xmlns:a16="http://schemas.microsoft.com/office/drawing/2014/main" id="{89A77952-58F1-FBA6-5028-64AB63C4AB6B}"/>
              </a:ext>
            </a:extLst>
          </p:cNvPr>
          <p:cNvPicPr>
            <a:picLocks noChangeAspect="1"/>
          </p:cNvPicPr>
          <p:nvPr/>
        </p:nvPicPr>
        <p:blipFill>
          <a:blip r:embed="rId5"/>
          <a:stretch>
            <a:fillRect/>
          </a:stretch>
        </p:blipFill>
        <p:spPr>
          <a:xfrm>
            <a:off x="1299246" y="1289570"/>
            <a:ext cx="9605313" cy="5568430"/>
          </a:xfrm>
          <a:prstGeom prst="rect">
            <a:avLst/>
          </a:prstGeom>
        </p:spPr>
      </p:pic>
    </p:spTree>
    <p:extLst>
      <p:ext uri="{BB962C8B-B14F-4D97-AF65-F5344CB8AC3E}">
        <p14:creationId xmlns:p14="http://schemas.microsoft.com/office/powerpoint/2010/main" val="22563342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FB599864-4217-B507-BF80-816D0281F7E8}"/>
              </a:ext>
            </a:extLst>
          </p:cNvPr>
          <p:cNvPicPr>
            <a:picLocks noChangeAspect="1"/>
          </p:cNvPicPr>
          <p:nvPr/>
        </p:nvPicPr>
        <p:blipFill>
          <a:blip r:embed="rId5"/>
          <a:stretch>
            <a:fillRect/>
          </a:stretch>
        </p:blipFill>
        <p:spPr>
          <a:xfrm>
            <a:off x="1281604" y="1291887"/>
            <a:ext cx="9622955" cy="5566113"/>
          </a:xfrm>
          <a:prstGeom prst="rect">
            <a:avLst/>
          </a:prstGeom>
        </p:spPr>
      </p:pic>
    </p:spTree>
    <p:extLst>
      <p:ext uri="{BB962C8B-B14F-4D97-AF65-F5344CB8AC3E}">
        <p14:creationId xmlns:p14="http://schemas.microsoft.com/office/powerpoint/2010/main" val="939928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6" name="Picture 5">
            <a:extLst>
              <a:ext uri="{FF2B5EF4-FFF2-40B4-BE49-F238E27FC236}">
                <a16:creationId xmlns:a16="http://schemas.microsoft.com/office/drawing/2014/main" id="{AD7F70B2-F0AC-79EB-998E-ABFA84DB6E51}"/>
              </a:ext>
            </a:extLst>
          </p:cNvPr>
          <p:cNvPicPr>
            <a:picLocks noChangeAspect="1"/>
          </p:cNvPicPr>
          <p:nvPr/>
        </p:nvPicPr>
        <p:blipFill>
          <a:blip r:embed="rId5"/>
          <a:stretch>
            <a:fillRect/>
          </a:stretch>
        </p:blipFill>
        <p:spPr>
          <a:xfrm>
            <a:off x="1281604" y="1289570"/>
            <a:ext cx="9622955" cy="5568430"/>
          </a:xfrm>
          <a:prstGeom prst="rect">
            <a:avLst/>
          </a:prstGeom>
        </p:spPr>
      </p:pic>
    </p:spTree>
    <p:extLst>
      <p:ext uri="{BB962C8B-B14F-4D97-AF65-F5344CB8AC3E}">
        <p14:creationId xmlns:p14="http://schemas.microsoft.com/office/powerpoint/2010/main" val="39423669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9552373D-D017-83DB-AEEA-0E554FA5032C}"/>
              </a:ext>
            </a:extLst>
          </p:cNvPr>
          <p:cNvPicPr>
            <a:picLocks noChangeAspect="1"/>
          </p:cNvPicPr>
          <p:nvPr/>
        </p:nvPicPr>
        <p:blipFill>
          <a:blip r:embed="rId5"/>
          <a:stretch>
            <a:fillRect/>
          </a:stretch>
        </p:blipFill>
        <p:spPr>
          <a:xfrm>
            <a:off x="1299246" y="1289570"/>
            <a:ext cx="9605313" cy="5552310"/>
          </a:xfrm>
          <a:prstGeom prst="rect">
            <a:avLst/>
          </a:prstGeom>
        </p:spPr>
      </p:pic>
    </p:spTree>
    <p:extLst>
      <p:ext uri="{BB962C8B-B14F-4D97-AF65-F5344CB8AC3E}">
        <p14:creationId xmlns:p14="http://schemas.microsoft.com/office/powerpoint/2010/main" val="3561868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39C40040-F57F-8710-87B0-B125DFD27292}"/>
              </a:ext>
            </a:extLst>
          </p:cNvPr>
          <p:cNvPicPr>
            <a:picLocks noChangeAspect="1"/>
          </p:cNvPicPr>
          <p:nvPr/>
        </p:nvPicPr>
        <p:blipFill>
          <a:blip r:embed="rId5"/>
          <a:stretch>
            <a:fillRect/>
          </a:stretch>
        </p:blipFill>
        <p:spPr>
          <a:xfrm>
            <a:off x="1281604" y="1289570"/>
            <a:ext cx="9622955" cy="5568430"/>
          </a:xfrm>
          <a:prstGeom prst="rect">
            <a:avLst/>
          </a:prstGeom>
        </p:spPr>
      </p:pic>
    </p:spTree>
    <p:extLst>
      <p:ext uri="{BB962C8B-B14F-4D97-AF65-F5344CB8AC3E}">
        <p14:creationId xmlns:p14="http://schemas.microsoft.com/office/powerpoint/2010/main" val="3165401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306D7C54-759E-8610-AAE2-6A956353E1A0}"/>
              </a:ext>
            </a:extLst>
          </p:cNvPr>
          <p:cNvPicPr>
            <a:picLocks noChangeAspect="1"/>
          </p:cNvPicPr>
          <p:nvPr/>
        </p:nvPicPr>
        <p:blipFill>
          <a:blip r:embed="rId5"/>
          <a:stretch>
            <a:fillRect/>
          </a:stretch>
        </p:blipFill>
        <p:spPr>
          <a:xfrm>
            <a:off x="1281604" y="1289570"/>
            <a:ext cx="9622954" cy="5568430"/>
          </a:xfrm>
          <a:prstGeom prst="rect">
            <a:avLst/>
          </a:prstGeom>
        </p:spPr>
      </p:pic>
    </p:spTree>
    <p:extLst>
      <p:ext uri="{BB962C8B-B14F-4D97-AF65-F5344CB8AC3E}">
        <p14:creationId xmlns:p14="http://schemas.microsoft.com/office/powerpoint/2010/main" val="3022653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0504086F-5A07-7C01-EA11-EDF85246A473}"/>
              </a:ext>
            </a:extLst>
          </p:cNvPr>
          <p:cNvPicPr>
            <a:picLocks noChangeAspect="1"/>
          </p:cNvPicPr>
          <p:nvPr/>
        </p:nvPicPr>
        <p:blipFill>
          <a:blip r:embed="rId5"/>
          <a:stretch>
            <a:fillRect/>
          </a:stretch>
        </p:blipFill>
        <p:spPr>
          <a:xfrm>
            <a:off x="1281604" y="1291887"/>
            <a:ext cx="9622955" cy="5566113"/>
          </a:xfrm>
          <a:prstGeom prst="rect">
            <a:avLst/>
          </a:prstGeom>
        </p:spPr>
      </p:pic>
    </p:spTree>
    <p:extLst>
      <p:ext uri="{BB962C8B-B14F-4D97-AF65-F5344CB8AC3E}">
        <p14:creationId xmlns:p14="http://schemas.microsoft.com/office/powerpoint/2010/main" val="2473258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887DA5A1-8D92-9F12-FC43-113427A493A3}"/>
              </a:ext>
            </a:extLst>
          </p:cNvPr>
          <p:cNvPicPr>
            <a:picLocks noChangeAspect="1"/>
          </p:cNvPicPr>
          <p:nvPr/>
        </p:nvPicPr>
        <p:blipFill>
          <a:blip r:embed="rId5"/>
          <a:stretch>
            <a:fillRect/>
          </a:stretch>
        </p:blipFill>
        <p:spPr>
          <a:xfrm>
            <a:off x="1299247" y="1289570"/>
            <a:ext cx="9605313" cy="5568430"/>
          </a:xfrm>
          <a:prstGeom prst="rect">
            <a:avLst/>
          </a:prstGeom>
        </p:spPr>
      </p:pic>
    </p:spTree>
    <p:extLst>
      <p:ext uri="{BB962C8B-B14F-4D97-AF65-F5344CB8AC3E}">
        <p14:creationId xmlns:p14="http://schemas.microsoft.com/office/powerpoint/2010/main" val="513021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C17E4835-E7C7-3A91-0251-6CAB6D17D028}"/>
              </a:ext>
            </a:extLst>
          </p:cNvPr>
          <p:cNvPicPr>
            <a:picLocks noChangeAspect="1"/>
          </p:cNvPicPr>
          <p:nvPr/>
        </p:nvPicPr>
        <p:blipFill>
          <a:blip r:embed="rId5"/>
          <a:stretch>
            <a:fillRect/>
          </a:stretch>
        </p:blipFill>
        <p:spPr>
          <a:xfrm>
            <a:off x="1281603" y="1291887"/>
            <a:ext cx="9622955" cy="5549993"/>
          </a:xfrm>
          <a:prstGeom prst="rect">
            <a:avLst/>
          </a:prstGeom>
        </p:spPr>
      </p:pic>
    </p:spTree>
    <p:extLst>
      <p:ext uri="{BB962C8B-B14F-4D97-AF65-F5344CB8AC3E}">
        <p14:creationId xmlns:p14="http://schemas.microsoft.com/office/powerpoint/2010/main" val="3925391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5365F664-2006-94D6-885B-A44F14EE9FAB}"/>
              </a:ext>
            </a:extLst>
          </p:cNvPr>
          <p:cNvPicPr>
            <a:picLocks noChangeAspect="1"/>
          </p:cNvPicPr>
          <p:nvPr/>
        </p:nvPicPr>
        <p:blipFill>
          <a:blip r:embed="rId5"/>
          <a:stretch>
            <a:fillRect/>
          </a:stretch>
        </p:blipFill>
        <p:spPr>
          <a:xfrm>
            <a:off x="1281604" y="1291887"/>
            <a:ext cx="9622955" cy="5566113"/>
          </a:xfrm>
          <a:prstGeom prst="rect">
            <a:avLst/>
          </a:prstGeom>
        </p:spPr>
      </p:pic>
    </p:spTree>
    <p:extLst>
      <p:ext uri="{BB962C8B-B14F-4D97-AF65-F5344CB8AC3E}">
        <p14:creationId xmlns:p14="http://schemas.microsoft.com/office/powerpoint/2010/main" val="1225426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636C22B2-DBDB-26C8-CE77-2BBFB086217F}"/>
              </a:ext>
            </a:extLst>
          </p:cNvPr>
          <p:cNvPicPr>
            <a:picLocks noChangeAspect="1"/>
          </p:cNvPicPr>
          <p:nvPr/>
        </p:nvPicPr>
        <p:blipFill>
          <a:blip r:embed="rId5"/>
          <a:stretch>
            <a:fillRect/>
          </a:stretch>
        </p:blipFill>
        <p:spPr>
          <a:xfrm>
            <a:off x="1281604" y="1289570"/>
            <a:ext cx="9622955" cy="5568430"/>
          </a:xfrm>
          <a:prstGeom prst="rect">
            <a:avLst/>
          </a:prstGeom>
        </p:spPr>
      </p:pic>
    </p:spTree>
    <p:extLst>
      <p:ext uri="{BB962C8B-B14F-4D97-AF65-F5344CB8AC3E}">
        <p14:creationId xmlns:p14="http://schemas.microsoft.com/office/powerpoint/2010/main" val="2129676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18E0F2EB-1E98-CFD6-A61B-8EB246A05D79}"/>
              </a:ext>
            </a:extLst>
          </p:cNvPr>
          <p:cNvPicPr>
            <a:picLocks noChangeAspect="1"/>
          </p:cNvPicPr>
          <p:nvPr/>
        </p:nvPicPr>
        <p:blipFill>
          <a:blip r:embed="rId5"/>
          <a:stretch>
            <a:fillRect/>
          </a:stretch>
        </p:blipFill>
        <p:spPr>
          <a:xfrm>
            <a:off x="1281604" y="1304256"/>
            <a:ext cx="9622955" cy="5553744"/>
          </a:xfrm>
          <a:prstGeom prst="rect">
            <a:avLst/>
          </a:prstGeom>
        </p:spPr>
      </p:pic>
    </p:spTree>
    <p:extLst>
      <p:ext uri="{BB962C8B-B14F-4D97-AF65-F5344CB8AC3E}">
        <p14:creationId xmlns:p14="http://schemas.microsoft.com/office/powerpoint/2010/main" val="3954742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6" name="Picture 5">
            <a:extLst>
              <a:ext uri="{FF2B5EF4-FFF2-40B4-BE49-F238E27FC236}">
                <a16:creationId xmlns:a16="http://schemas.microsoft.com/office/drawing/2014/main" id="{7DD3A869-375D-3F84-C07D-D0A0126CF14F}"/>
              </a:ext>
            </a:extLst>
          </p:cNvPr>
          <p:cNvPicPr>
            <a:picLocks noChangeAspect="1"/>
          </p:cNvPicPr>
          <p:nvPr/>
        </p:nvPicPr>
        <p:blipFill>
          <a:blip r:embed="rId5"/>
          <a:stretch>
            <a:fillRect/>
          </a:stretch>
        </p:blipFill>
        <p:spPr>
          <a:xfrm>
            <a:off x="1281604" y="1289570"/>
            <a:ext cx="9622954" cy="5568430"/>
          </a:xfrm>
          <a:prstGeom prst="rect">
            <a:avLst/>
          </a:prstGeom>
        </p:spPr>
      </p:pic>
    </p:spTree>
    <p:extLst>
      <p:ext uri="{BB962C8B-B14F-4D97-AF65-F5344CB8AC3E}">
        <p14:creationId xmlns:p14="http://schemas.microsoft.com/office/powerpoint/2010/main" val="3395667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Language of the Month</a:t>
            </a:r>
          </a:p>
          <a:p>
            <a:endParaRPr lang="en-GB" sz="4000" u="sng" dirty="0">
              <a:latin typeface="Calibri"/>
              <a:ea typeface="Calibri"/>
              <a:cs typeface="Calibri"/>
            </a:endParaRPr>
          </a:p>
          <a:p>
            <a:r>
              <a:rPr lang="en-GB" sz="4000" u="sng" dirty="0">
                <a:latin typeface="Calibri"/>
                <a:ea typeface="Calibri"/>
                <a:cs typeface="Calibri"/>
              </a:rPr>
              <a:t>Mr Denchfield’s Fact of the Week</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pic>
        <p:nvPicPr>
          <p:cNvPr id="4" name="Picture 3">
            <a:extLst>
              <a:ext uri="{FF2B5EF4-FFF2-40B4-BE49-F238E27FC236}">
                <a16:creationId xmlns:a16="http://schemas.microsoft.com/office/drawing/2014/main" id="{DFE3B37C-B185-D4F8-3CAF-BDA7D6F8E463}"/>
              </a:ext>
            </a:extLst>
          </p:cNvPr>
          <p:cNvPicPr>
            <a:picLocks noChangeAspect="1"/>
          </p:cNvPicPr>
          <p:nvPr/>
        </p:nvPicPr>
        <p:blipFill>
          <a:blip r:embed="rId4"/>
          <a:stretch>
            <a:fillRect/>
          </a:stretch>
        </p:blipFill>
        <p:spPr>
          <a:xfrm>
            <a:off x="1281605" y="1289570"/>
            <a:ext cx="9622955" cy="5552310"/>
          </a:xfrm>
          <a:prstGeom prst="rect">
            <a:avLst/>
          </a:prstGeom>
        </p:spPr>
      </p:pic>
      <p:pic>
        <p:nvPicPr>
          <p:cNvPr id="5" name="Picture 4">
            <a:extLst>
              <a:ext uri="{FF2B5EF4-FFF2-40B4-BE49-F238E27FC236}">
                <a16:creationId xmlns:a16="http://schemas.microsoft.com/office/drawing/2014/main" id="{2ECFBEF4-8A0A-CD46-8E90-79647C2E61ED}"/>
              </a:ext>
            </a:extLst>
          </p:cNvPr>
          <p:cNvPicPr>
            <a:picLocks noChangeAspect="1"/>
          </p:cNvPicPr>
          <p:nvPr/>
        </p:nvPicPr>
        <p:blipFill>
          <a:blip r:embed="rId5"/>
          <a:stretch>
            <a:fillRect/>
          </a:stretch>
        </p:blipFill>
        <p:spPr>
          <a:xfrm>
            <a:off x="1281604" y="1289570"/>
            <a:ext cx="9622955" cy="5552310"/>
          </a:xfrm>
          <a:prstGeom prst="rect">
            <a:avLst/>
          </a:prstGeom>
        </p:spPr>
      </p:pic>
    </p:spTree>
    <p:extLst>
      <p:ext uri="{BB962C8B-B14F-4D97-AF65-F5344CB8AC3E}">
        <p14:creationId xmlns:p14="http://schemas.microsoft.com/office/powerpoint/2010/main" val="193220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1501551"/>
            <a:ext cx="11871158" cy="5139881"/>
          </a:xfrm>
        </p:spPr>
        <p:txBody>
          <a:bodyPr vert="horz" lIns="91440" tIns="45720" rIns="91440" bIns="45720" rtlCol="0" anchor="t">
            <a:normAutofit/>
          </a:bodyPr>
          <a:lstStyle/>
          <a:p>
            <a:r>
              <a:rPr lang="en-GB" sz="4000" u="sng" dirty="0">
                <a:latin typeface="Calibri"/>
                <a:ea typeface="Calibri"/>
                <a:cs typeface="Calibri"/>
              </a:rPr>
              <a:t>Questions</a:t>
            </a:r>
          </a:p>
          <a:p>
            <a:endParaRPr lang="en-GB" sz="4000" u="sng" dirty="0">
              <a:latin typeface="Calibri"/>
              <a:ea typeface="Calibri"/>
              <a:cs typeface="Calibri"/>
            </a:endParaRPr>
          </a:p>
          <a:p>
            <a:endParaRPr lang="en-GB" sz="4000" u="sng" dirty="0">
              <a:latin typeface="Calibri"/>
              <a:ea typeface="Calibri"/>
              <a:cs typeface="Calibri"/>
            </a:endParaRPr>
          </a:p>
          <a:p>
            <a:endParaRPr lang="en-GB" sz="4000" u="sng" dirty="0">
              <a:latin typeface="Calibri"/>
              <a:ea typeface="Calibri"/>
              <a:cs typeface="Calibri"/>
            </a:endParaRPr>
          </a:p>
          <a:p>
            <a:r>
              <a:rPr lang="en-GB" sz="4000" u="sng" dirty="0">
                <a:latin typeface="Calibri"/>
                <a:ea typeface="Calibri"/>
                <a:cs typeface="Calibri"/>
              </a:rPr>
              <a:t>Thank you for coming!</a:t>
            </a:r>
          </a:p>
          <a:p>
            <a:pPr algn="l"/>
            <a:endParaRPr lang="en-GB" sz="2000" dirty="0">
              <a:latin typeface="Calibri"/>
              <a:ea typeface="Calibri"/>
              <a:cs typeface="Calibri"/>
            </a:endParaRPr>
          </a:p>
          <a:p>
            <a:r>
              <a:rPr lang="en-GB" sz="3300" dirty="0"/>
              <a:t> </a:t>
            </a:r>
          </a:p>
          <a:p>
            <a:pPr algn="l"/>
            <a:endParaRPr lang="en-GB" sz="3300" dirty="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Tree>
    <p:extLst>
      <p:ext uri="{BB962C8B-B14F-4D97-AF65-F5344CB8AC3E}">
        <p14:creationId xmlns:p14="http://schemas.microsoft.com/office/powerpoint/2010/main" val="8901295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dirty="0">
                <a:solidFill>
                  <a:schemeClr val="bg1"/>
                </a:solidFill>
                <a:latin typeface="Arial" panose="020B0604020202020204" pitchFamily="34" charset="0"/>
                <a:cs typeface="Arial" panose="020B0604020202020204" pitchFamily="34" charset="0"/>
              </a:rPr>
              <a:t>B O U R N E S  G R E </a:t>
            </a:r>
            <a:r>
              <a:rPr lang="en-GB" sz="3400" dirty="0" err="1">
                <a:solidFill>
                  <a:schemeClr val="bg1"/>
                </a:solidFill>
                <a:latin typeface="Arial" panose="020B0604020202020204" pitchFamily="34" charset="0"/>
                <a:cs typeface="Arial" panose="020B0604020202020204" pitchFamily="34" charset="0"/>
              </a:rPr>
              <a:t>E</a:t>
            </a:r>
            <a:r>
              <a:rPr lang="en-GB" sz="3400" dirty="0">
                <a:solidFill>
                  <a:schemeClr val="bg1"/>
                </a:solidFill>
                <a:latin typeface="Arial" panose="020B0604020202020204" pitchFamily="34" charset="0"/>
                <a:cs typeface="Arial" panose="020B0604020202020204" pitchFamily="34" charset="0"/>
              </a:rPr>
              <a:t> N   S C H O </a:t>
            </a:r>
            <a:r>
              <a:rPr lang="en-GB" sz="3400" dirty="0" err="1">
                <a:solidFill>
                  <a:schemeClr val="bg1"/>
                </a:solidFill>
                <a:latin typeface="Arial" panose="020B0604020202020204" pitchFamily="34" charset="0"/>
                <a:cs typeface="Arial" panose="020B0604020202020204" pitchFamily="34" charset="0"/>
              </a:rPr>
              <a:t>O</a:t>
            </a:r>
            <a:r>
              <a:rPr lang="en-GB" sz="3400" dirty="0">
                <a:solidFill>
                  <a:schemeClr val="bg1"/>
                </a:solidFill>
                <a:latin typeface="Arial" panose="020B0604020202020204" pitchFamily="34" charset="0"/>
                <a:cs typeface="Arial" panose="020B0604020202020204" pitchFamily="34" charset="0"/>
              </a:rPr>
              <a:t> L S</a:t>
            </a:r>
            <a:br>
              <a:rPr lang="en-GB" sz="3400" dirty="0">
                <a:solidFill>
                  <a:schemeClr val="bg1"/>
                </a:solidFill>
                <a:latin typeface="Arial" panose="020B0604020202020204" pitchFamily="34" charset="0"/>
                <a:cs typeface="Arial" panose="020B0604020202020204" pitchFamily="34" charset="0"/>
              </a:rPr>
            </a:br>
            <a:r>
              <a:rPr lang="en-GB" sz="2000" dirty="0">
                <a:solidFill>
                  <a:srgbClr val="B23735"/>
                </a:solidFill>
                <a:latin typeface="Arial" panose="020B0604020202020204" pitchFamily="34" charset="0"/>
                <a:cs typeface="Arial" panose="020B0604020202020204" pitchFamily="34" charset="0"/>
              </a:rPr>
              <a:t>.</a:t>
            </a:r>
            <a:br>
              <a:rPr lang="en-GB" sz="3400" dirty="0">
                <a:solidFill>
                  <a:schemeClr val="bg1"/>
                </a:solidFill>
                <a:latin typeface="Arial" panose="020B0604020202020204" pitchFamily="34" charset="0"/>
                <a:cs typeface="Arial" panose="020B0604020202020204" pitchFamily="34" charset="0"/>
              </a:rPr>
            </a:br>
            <a:r>
              <a:rPr lang="en-GB" sz="1800" i="1" dirty="0">
                <a:solidFill>
                  <a:schemeClr val="bg1"/>
                </a:solidFill>
                <a:latin typeface="Arial" panose="020B0604020202020204" pitchFamily="34" charset="0"/>
                <a:cs typeface="Arial" panose="020B0604020202020204" pitchFamily="34" charset="0"/>
              </a:rPr>
              <a:t>Believe, Grow, Succeed</a:t>
            </a: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5" name="Subtitle 2">
            <a:extLst>
              <a:ext uri="{FF2B5EF4-FFF2-40B4-BE49-F238E27FC236}">
                <a16:creationId xmlns:a16="http://schemas.microsoft.com/office/drawing/2014/main" id="{876C9C4A-21B8-A083-7FEF-2328DF47A9DD}"/>
              </a:ext>
            </a:extLst>
          </p:cNvPr>
          <p:cNvSpPr>
            <a:spLocks noGrp="1"/>
          </p:cNvSpPr>
          <p:nvPr/>
        </p:nvSpPr>
        <p:spPr>
          <a:xfrm>
            <a:off x="160421" y="1504859"/>
            <a:ext cx="11871158" cy="5274123"/>
          </a:xfrm>
          <a:prstGeom prst="rect">
            <a:avLst/>
          </a:prstGeom>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0" fontAlgn="base"/>
            <a:r>
              <a:rPr lang="en-GB" sz="4000" u="sng" dirty="0">
                <a:latin typeface="Calibri"/>
                <a:ea typeface="Calibri"/>
                <a:cs typeface="Calibri"/>
              </a:rPr>
              <a:t>Autumn 2 2024 Artist of the Half Term – Take That</a:t>
            </a: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Take That are an English pop group formed in Manchester in 1990. The group currently consists of Gary Barlow, Howard Donald and Mark Owen. The original line-up also featured Jason Orange and Robbie Williams. Barlow acts as the group's lead singer and primary songwriter, with Owen and Williams initially providing backing vocals and Donald and Orange serving primarily as dancers.</a:t>
            </a:r>
            <a:endParaRPr lang="en-US"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endParaRPr lang="en-GB"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The group have had 28 top 40 singles and 17 top 5 singles in the United Kingdom, 12 of which have reached number one, as well as having eight number one albums. Internationally, the band have had 56 number one singles and 39 number one albums. They have received eight Brit Awards including for Best British Group and Best British Live Act.</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endParaRPr lang="en-GB"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In 2012, the band were announced by Forbes as the fifth highest-earning music stars in the world. In the same year, the Official Charts Company revealed the biggest-selling singles artists in British music chart history with Take That currently placed at 15th overall, making them the most successful boy band in UK chart history with four of their albums listed in the best-selling albums of the millennium.</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endParaRPr lang="en-GB" sz="2000" dirty="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Take That have produced world tours, sold millions of albums worldwide and raised</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millions of pounds for a number of charities. These include Breast Cancer Care, </a:t>
            </a:r>
            <a:endParaRPr lang="en-US" sz="2000">
              <a:solidFill>
                <a:srgbClr val="000000"/>
              </a:solidFill>
              <a:highlight>
                <a:srgbClr val="FFFF00"/>
              </a:highlight>
              <a:latin typeface="Calibri"/>
              <a:ea typeface="Calibri"/>
              <a:cs typeface="Calibri"/>
            </a:endParaRPr>
          </a:p>
          <a:p>
            <a:pPr algn="l">
              <a:lnSpc>
                <a:spcPct val="100000"/>
              </a:lnSpc>
              <a:spcBef>
                <a:spcPct val="20000"/>
              </a:spcBef>
              <a:spcAft>
                <a:spcPct val="0"/>
              </a:spcAft>
            </a:pPr>
            <a:r>
              <a:rPr lang="en-GB" sz="2000" dirty="0">
                <a:solidFill>
                  <a:srgbClr val="000000"/>
                </a:solidFill>
                <a:highlight>
                  <a:srgbClr val="F5F5F5"/>
                </a:highlight>
                <a:latin typeface="Calibri"/>
                <a:ea typeface="Calibri"/>
                <a:cs typeface="Calibri"/>
              </a:rPr>
              <a:t>Children in Need, Comic Relief, Help for Heroes and The Princes Trust.</a:t>
            </a:r>
            <a:endParaRPr lang="en-US" sz="2000">
              <a:solidFill>
                <a:srgbClr val="000000"/>
              </a:solidFill>
              <a:highlight>
                <a:srgbClr val="FFFF00"/>
              </a:highlight>
              <a:latin typeface="Calibri"/>
              <a:ea typeface="Calibri"/>
              <a:cs typeface="Calibri"/>
            </a:endParaRPr>
          </a:p>
          <a:p>
            <a:pPr algn="l">
              <a:lnSpc>
                <a:spcPct val="120000"/>
              </a:lnSpc>
            </a:pPr>
            <a:endParaRPr lang="en-GB" sz="9600" dirty="0">
              <a:solidFill>
                <a:srgbClr val="000000"/>
              </a:solidFill>
              <a:highlight>
                <a:srgbClr val="FFFF00"/>
              </a:highlight>
              <a:latin typeface="Calibri"/>
              <a:ea typeface="Calibri"/>
              <a:cs typeface="Calibri"/>
            </a:endParaRPr>
          </a:p>
          <a:p>
            <a:pPr algn="l">
              <a:lnSpc>
                <a:spcPct val="120000"/>
              </a:lnSpc>
            </a:pPr>
            <a:endParaRPr lang="en-US" sz="8000" b="0" i="0" dirty="0">
              <a:solidFill>
                <a:srgbClr val="000000"/>
              </a:solidFill>
              <a:effectLst/>
              <a:highlight>
                <a:srgbClr val="F5F5F5"/>
              </a:highlight>
            </a:endParaRPr>
          </a:p>
        </p:txBody>
      </p:sp>
      <p:pic>
        <p:nvPicPr>
          <p:cNvPr id="3" name="Picture 2" descr="Image result for take that">
            <a:extLst>
              <a:ext uri="{FF2B5EF4-FFF2-40B4-BE49-F238E27FC236}">
                <a16:creationId xmlns:a16="http://schemas.microsoft.com/office/drawing/2014/main" id="{47D4BD30-F6CE-F56D-1092-FB271AF0846E}"/>
              </a:ext>
            </a:extLst>
          </p:cNvPr>
          <p:cNvPicPr>
            <a:picLocks noChangeAspect="1"/>
          </p:cNvPicPr>
          <p:nvPr/>
        </p:nvPicPr>
        <p:blipFill>
          <a:blip r:embed="rId4"/>
          <a:stretch>
            <a:fillRect/>
          </a:stretch>
        </p:blipFill>
        <p:spPr>
          <a:xfrm>
            <a:off x="8607048" y="4962445"/>
            <a:ext cx="2933700" cy="1685925"/>
          </a:xfrm>
          <a:prstGeom prst="rect">
            <a:avLst/>
          </a:prstGeom>
        </p:spPr>
      </p:pic>
    </p:spTree>
    <p:extLst>
      <p:ext uri="{BB962C8B-B14F-4D97-AF65-F5344CB8AC3E}">
        <p14:creationId xmlns:p14="http://schemas.microsoft.com/office/powerpoint/2010/main" val="368900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e15e3d1-b29b-48fc-a483-14056f1c8f7e" xsi:nil="true"/>
    <lcf76f155ced4ddcb4097134ff3c332f xmlns="0f947e3a-3303-4f86-b3ad-4a8425c11888">
      <Terms xmlns="http://schemas.microsoft.com/office/infopath/2007/PartnerControls"/>
    </lcf76f155ced4ddcb4097134ff3c332f>
    <SharedWithUsers xmlns="ce15e3d1-b29b-48fc-a483-14056f1c8f7e">
      <UserInfo>
        <DisplayName>Mr Denchfield (Executive Headteacher)</DisplayName>
        <AccountId>28</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15CEAB7D8AD02429FE49F02362ACA64" ma:contentTypeVersion="15" ma:contentTypeDescription="Create a new document." ma:contentTypeScope="" ma:versionID="14cafbb5c48d719ff4e8d9bf95fd2916">
  <xsd:schema xmlns:xsd="http://www.w3.org/2001/XMLSchema" xmlns:xs="http://www.w3.org/2001/XMLSchema" xmlns:p="http://schemas.microsoft.com/office/2006/metadata/properties" xmlns:ns2="0f947e3a-3303-4f86-b3ad-4a8425c11888" xmlns:ns3="ce15e3d1-b29b-48fc-a483-14056f1c8f7e" targetNamespace="http://schemas.microsoft.com/office/2006/metadata/properties" ma:root="true" ma:fieldsID="ffe5c1b1520bb80e26173f4b725ccaeb" ns2:_="" ns3:_="">
    <xsd:import namespace="0f947e3a-3303-4f86-b3ad-4a8425c11888"/>
    <xsd:import namespace="ce15e3d1-b29b-48fc-a483-14056f1c8f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947e3a-3303-4f86-b3ad-4a8425c118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e15e3d1-b29b-48fc-a483-14056f1c8f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54ba5033-2eb6-4190-ab36-1d08d86b3b47}" ma:internalName="TaxCatchAll" ma:showField="CatchAllData" ma:web="ce15e3d1-b29b-48fc-a483-14056f1c8f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4252E1-C556-4A2B-AA94-F4DBBEDEBDFD}">
  <ds:schemaRefs>
    <ds:schemaRef ds:uri="ce15e3d1-b29b-48fc-a483-14056f1c8f7e"/>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0f947e3a-3303-4f86-b3ad-4a8425c11888"/>
    <ds:schemaRef ds:uri="http://www.w3.org/XML/1998/namespace"/>
    <ds:schemaRef ds:uri="http://purl.org/dc/terms/"/>
  </ds:schemaRefs>
</ds:datastoreItem>
</file>

<file path=customXml/itemProps2.xml><?xml version="1.0" encoding="utf-8"?>
<ds:datastoreItem xmlns:ds="http://schemas.openxmlformats.org/officeDocument/2006/customXml" ds:itemID="{840A6837-2E64-4DD1-B824-7E4FD5CF57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947e3a-3303-4f86-b3ad-4a8425c11888"/>
    <ds:schemaRef ds:uri="ce15e3d1-b29b-48fc-a483-14056f1c8f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3905FB5-F4E4-498C-BA76-2270016A7F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4019</TotalTime>
  <Words>1910</Words>
  <Application>Microsoft Office PowerPoint</Application>
  <PresentationFormat>Widescreen</PresentationFormat>
  <Paragraphs>226</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Aptos</vt:lpstr>
      <vt:lpstr>Aptos Display</vt:lpstr>
      <vt:lpstr>Arial</vt:lpstr>
      <vt:lpstr>Calibri</vt:lpstr>
      <vt:lpstr>Office Theme</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lpstr>B O U R N E S  G R E E N   S C H O O L S . Believe, Grow, Succeed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Denchfield</dc:creator>
  <cp:lastModifiedBy>Mr Denchfield (Executive Headteacher)</cp:lastModifiedBy>
  <cp:revision>418</cp:revision>
  <cp:lastPrinted>2024-07-08T05:51:19Z</cp:lastPrinted>
  <dcterms:created xsi:type="dcterms:W3CDTF">2021-10-08T08:35:51Z</dcterms:created>
  <dcterms:modified xsi:type="dcterms:W3CDTF">2024-11-07T08:55:30Z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0x010100115CEAB7D8AD02429FE49F02362ACA64</vt:lpwstr>
  </property>
  <property fmtid="{D5CDD505-2E9C-101B-9397-08002B2CF9AE}" pid="3" name="MediaServiceImageTags">
    <vt:lpwstr/>
  </property>
</Properties>
</file>