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notesMasterIdLst>
    <p:notesMasterId r:id="rId25"/>
  </p:notesMasterIdLst>
  <p:sldIdLst>
    <p:sldId id="362" r:id="rId5"/>
    <p:sldId id="366" r:id="rId6"/>
    <p:sldId id="365" r:id="rId7"/>
    <p:sldId id="364" r:id="rId8"/>
    <p:sldId id="473" r:id="rId9"/>
    <p:sldId id="420" r:id="rId10"/>
    <p:sldId id="470" r:id="rId11"/>
    <p:sldId id="480" r:id="rId12"/>
    <p:sldId id="479" r:id="rId13"/>
    <p:sldId id="465" r:id="rId14"/>
    <p:sldId id="475" r:id="rId15"/>
    <p:sldId id="371" r:id="rId16"/>
    <p:sldId id="367" r:id="rId17"/>
    <p:sldId id="369" r:id="rId18"/>
    <p:sldId id="370" r:id="rId19"/>
    <p:sldId id="471" r:id="rId20"/>
    <p:sldId id="432" r:id="rId21"/>
    <p:sldId id="429" r:id="rId22"/>
    <p:sldId id="478" r:id="rId23"/>
    <p:sldId id="477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3735"/>
    <a:srgbClr val="BD3E3E"/>
    <a:srgbClr val="9D9D9C"/>
    <a:srgbClr val="E46160"/>
    <a:srgbClr val="2EAEEE"/>
    <a:srgbClr val="2C358A"/>
    <a:srgbClr val="84A88E"/>
    <a:srgbClr val="295F1A"/>
    <a:srgbClr val="7A0000"/>
    <a:srgbClr val="2230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F6A19D-893E-4076-8261-5E4EDDF2970A}" v="2" dt="2024-09-23T11:11:45.6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6" autoAdjust="0"/>
    <p:restoredTop sz="70627" autoAdjust="0"/>
  </p:normalViewPr>
  <p:slideViewPr>
    <p:cSldViewPr snapToGrid="0">
      <p:cViewPr varScale="1">
        <p:scale>
          <a:sx n="78" d="100"/>
          <a:sy n="78" d="100"/>
        </p:scale>
        <p:origin x="16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Gardner" userId="S::cgardner@bournesgreen.secat.co.uk::0d7e61a6-b0a4-40df-a948-a6e0da2fbe10" providerId="AD" clId="Web-{BE3E8990-FD11-D759-0B48-BDD8437FE6EB}"/>
    <pc:docChg chg="addSld delSld modSld">
      <pc:chgData name="Miss Gardner" userId="S::cgardner@bournesgreen.secat.co.uk::0d7e61a6-b0a4-40df-a948-a6e0da2fbe10" providerId="AD" clId="Web-{BE3E8990-FD11-D759-0B48-BDD8437FE6EB}" dt="2024-09-15T10:28:11.031" v="64" actId="1076"/>
      <pc:docMkLst>
        <pc:docMk/>
      </pc:docMkLst>
      <pc:sldChg chg="del">
        <pc:chgData name="Miss Gardner" userId="S::cgardner@bournesgreen.secat.co.uk::0d7e61a6-b0a4-40df-a948-a6e0da2fbe10" providerId="AD" clId="Web-{BE3E8990-FD11-D759-0B48-BDD8437FE6EB}" dt="2024-09-15T10:03:11.637" v="1"/>
        <pc:sldMkLst>
          <pc:docMk/>
          <pc:sldMk cId="2650214353" sldId="472"/>
        </pc:sldMkLst>
      </pc:sldChg>
      <pc:sldChg chg="add replId">
        <pc:chgData name="Miss Gardner" userId="S::cgardner@bournesgreen.secat.co.uk::0d7e61a6-b0a4-40df-a948-a6e0da2fbe10" providerId="AD" clId="Web-{BE3E8990-FD11-D759-0B48-BDD8437FE6EB}" dt="2024-09-15T10:03:04.871" v="0"/>
        <pc:sldMkLst>
          <pc:docMk/>
          <pc:sldMk cId="2274796179" sldId="479"/>
        </pc:sldMkLst>
      </pc:sldChg>
      <pc:sldChg chg="addSp delSp modSp add replId">
        <pc:chgData name="Miss Gardner" userId="S::cgardner@bournesgreen.secat.co.uk::0d7e61a6-b0a4-40df-a948-a6e0da2fbe10" providerId="AD" clId="Web-{BE3E8990-FD11-D759-0B48-BDD8437FE6EB}" dt="2024-09-15T10:28:11.031" v="64" actId="1076"/>
        <pc:sldMkLst>
          <pc:docMk/>
          <pc:sldMk cId="1795215039" sldId="480"/>
        </pc:sldMkLst>
        <pc:spChg chg="mod">
          <ac:chgData name="Miss Gardner" userId="S::cgardner@bournesgreen.secat.co.uk::0d7e61a6-b0a4-40df-a948-a6e0da2fbe10" providerId="AD" clId="Web-{BE3E8990-FD11-D759-0B48-BDD8437FE6EB}" dt="2024-09-15T10:04:54.781" v="33" actId="20577"/>
          <ac:spMkLst>
            <pc:docMk/>
            <pc:sldMk cId="1795215039" sldId="480"/>
            <ac:spMk id="3" creationId="{2B82B14F-2162-556F-8604-D11477375E7F}"/>
          </ac:spMkLst>
        </pc:spChg>
        <pc:spChg chg="add mod">
          <ac:chgData name="Miss Gardner" userId="S::cgardner@bournesgreen.secat.co.uk::0d7e61a6-b0a4-40df-a948-a6e0da2fbe10" providerId="AD" clId="Web-{BE3E8990-FD11-D759-0B48-BDD8437FE6EB}" dt="2024-09-15T10:26:55.184" v="56" actId="20577"/>
          <ac:spMkLst>
            <pc:docMk/>
            <pc:sldMk cId="1795215039" sldId="480"/>
            <ac:spMk id="5" creationId="{55CF7BB2-1F41-F743-589E-CEA8BC83A721}"/>
          </ac:spMkLst>
        </pc:spChg>
        <pc:spChg chg="del">
          <ac:chgData name="Miss Gardner" userId="S::cgardner@bournesgreen.secat.co.uk::0d7e61a6-b0a4-40df-a948-a6e0da2fbe10" providerId="AD" clId="Web-{BE3E8990-FD11-D759-0B48-BDD8437FE6EB}" dt="2024-09-15T10:04:30.093" v="21"/>
          <ac:spMkLst>
            <pc:docMk/>
            <pc:sldMk cId="1795215039" sldId="480"/>
            <ac:spMk id="10" creationId="{CAE633A1-6EFB-3AA8-A0BF-B80D051165BF}"/>
          </ac:spMkLst>
        </pc:spChg>
        <pc:picChg chg="del">
          <ac:chgData name="Miss Gardner" userId="S::cgardner@bournesgreen.secat.co.uk::0d7e61a6-b0a4-40df-a948-a6e0da2fbe10" providerId="AD" clId="Web-{BE3E8990-FD11-D759-0B48-BDD8437FE6EB}" dt="2024-09-15T10:03:17.512" v="3"/>
          <ac:picMkLst>
            <pc:docMk/>
            <pc:sldMk cId="1795215039" sldId="480"/>
            <ac:picMk id="2" creationId="{1956051F-1151-2CCA-3DEF-95350B6681A3}"/>
          </ac:picMkLst>
        </pc:picChg>
        <pc:picChg chg="del">
          <ac:chgData name="Miss Gardner" userId="S::cgardner@bournesgreen.secat.co.uk::0d7e61a6-b0a4-40df-a948-a6e0da2fbe10" providerId="AD" clId="Web-{BE3E8990-FD11-D759-0B48-BDD8437FE6EB}" dt="2024-09-15T10:03:20.403" v="5"/>
          <ac:picMkLst>
            <pc:docMk/>
            <pc:sldMk cId="1795215039" sldId="480"/>
            <ac:picMk id="6" creationId="{B04EC60A-918F-3BD1-B68E-054EE9D9A420}"/>
          </ac:picMkLst>
        </pc:picChg>
        <pc:picChg chg="del">
          <ac:chgData name="Miss Gardner" userId="S::cgardner@bournesgreen.secat.co.uk::0d7e61a6-b0a4-40df-a948-a6e0da2fbe10" providerId="AD" clId="Web-{BE3E8990-FD11-D759-0B48-BDD8437FE6EB}" dt="2024-09-15T10:03:21.872" v="6"/>
          <ac:picMkLst>
            <pc:docMk/>
            <pc:sldMk cId="1795215039" sldId="480"/>
            <ac:picMk id="8" creationId="{6709C436-F52C-DD16-86B1-8DE8BAE1499C}"/>
          </ac:picMkLst>
        </pc:picChg>
        <pc:picChg chg="del">
          <ac:chgData name="Miss Gardner" userId="S::cgardner@bournesgreen.secat.co.uk::0d7e61a6-b0a4-40df-a948-a6e0da2fbe10" providerId="AD" clId="Web-{BE3E8990-FD11-D759-0B48-BDD8437FE6EB}" dt="2024-09-15T10:03:20.403" v="4"/>
          <ac:picMkLst>
            <pc:docMk/>
            <pc:sldMk cId="1795215039" sldId="480"/>
            <ac:picMk id="11" creationId="{07EC0443-E2B8-6BFA-D751-E7F8704FA614}"/>
          </ac:picMkLst>
        </pc:picChg>
        <pc:picChg chg="add del mod">
          <ac:chgData name="Miss Gardner" userId="S::cgardner@bournesgreen.secat.co.uk::0d7e61a6-b0a4-40df-a948-a6e0da2fbe10" providerId="AD" clId="Web-{BE3E8990-FD11-D759-0B48-BDD8437FE6EB}" dt="2024-09-15T10:27:58.171" v="63"/>
          <ac:picMkLst>
            <pc:docMk/>
            <pc:sldMk cId="1795215039" sldId="480"/>
            <ac:picMk id="12" creationId="{141CE9A7-8053-81DA-6229-06A343C57CAD}"/>
          </ac:picMkLst>
        </pc:picChg>
        <pc:picChg chg="add mod modCrop">
          <ac:chgData name="Miss Gardner" userId="S::cgardner@bournesgreen.secat.co.uk::0d7e61a6-b0a4-40df-a948-a6e0da2fbe10" providerId="AD" clId="Web-{BE3E8990-FD11-D759-0B48-BDD8437FE6EB}" dt="2024-09-15T10:28:11.031" v="64" actId="1076"/>
          <ac:picMkLst>
            <pc:docMk/>
            <pc:sldMk cId="1795215039" sldId="480"/>
            <ac:picMk id="13" creationId="{583BA322-F1F6-61D7-185F-490AB289D72E}"/>
          </ac:picMkLst>
        </pc:picChg>
      </pc:sldChg>
    </pc:docChg>
  </pc:docChgLst>
  <pc:docChgLst>
    <pc:chgData name="Miss Gardner" userId="0d7e61a6-b0a4-40df-a948-a6e0da2fbe10" providerId="ADAL" clId="{6CFB953A-8D4E-4848-9DE1-10D7E3E6DF68}"/>
    <pc:docChg chg="undo redo custSel addSld delSld modSld sldOrd">
      <pc:chgData name="Miss Gardner" userId="0d7e61a6-b0a4-40df-a948-a6e0da2fbe10" providerId="ADAL" clId="{6CFB953A-8D4E-4848-9DE1-10D7E3E6DF68}" dt="2024-08-13T11:58:46.918" v="2049" actId="20577"/>
      <pc:docMkLst>
        <pc:docMk/>
      </pc:docMkLst>
      <pc:sldChg chg="addSp delSp modSp mod">
        <pc:chgData name="Miss Gardner" userId="0d7e61a6-b0a4-40df-a948-a6e0da2fbe10" providerId="ADAL" clId="{6CFB953A-8D4E-4848-9DE1-10D7E3E6DF68}" dt="2024-08-07T11:56:45.396" v="9" actId="478"/>
        <pc:sldMkLst>
          <pc:docMk/>
          <pc:sldMk cId="1691688803" sldId="362"/>
        </pc:sldMkLst>
        <pc:spChg chg="add del mod">
          <ac:chgData name="Miss Gardner" userId="0d7e61a6-b0a4-40df-a948-a6e0da2fbe10" providerId="ADAL" clId="{6CFB953A-8D4E-4848-9DE1-10D7E3E6DF68}" dt="2024-08-07T11:56:45.396" v="9" actId="478"/>
          <ac:spMkLst>
            <pc:docMk/>
            <pc:sldMk cId="1691688803" sldId="362"/>
            <ac:spMk id="5" creationId="{4391BF85-91A1-622D-A997-E926CBC76BAC}"/>
          </ac:spMkLst>
        </pc:spChg>
        <pc:spChg chg="del">
          <ac:chgData name="Miss Gardner" userId="0d7e61a6-b0a4-40df-a948-a6e0da2fbe10" providerId="ADAL" clId="{6CFB953A-8D4E-4848-9DE1-10D7E3E6DF68}" dt="2024-08-07T11:56:35.573" v="7" actId="478"/>
          <ac:spMkLst>
            <pc:docMk/>
            <pc:sldMk cId="1691688803" sldId="362"/>
            <ac:spMk id="12" creationId="{22C8D1B0-39F5-4A09-9ADD-D0A5E7018EF1}"/>
          </ac:spMkLst>
        </pc:spChg>
        <pc:picChg chg="add mod">
          <ac:chgData name="Miss Gardner" userId="0d7e61a6-b0a4-40df-a948-a6e0da2fbe10" providerId="ADAL" clId="{6CFB953A-8D4E-4848-9DE1-10D7E3E6DF68}" dt="2024-08-07T11:56:40.443" v="8" actId="1076"/>
          <ac:picMkLst>
            <pc:docMk/>
            <pc:sldMk cId="1691688803" sldId="362"/>
            <ac:picMk id="3" creationId="{E52B3622-A1AD-D280-87BE-1EDD9892AB75}"/>
          </ac:picMkLst>
        </pc:picChg>
      </pc:sldChg>
      <pc:sldChg chg="del">
        <pc:chgData name="Miss Gardner" userId="0d7e61a6-b0a4-40df-a948-a6e0da2fbe10" providerId="ADAL" clId="{6CFB953A-8D4E-4848-9DE1-10D7E3E6DF68}" dt="2024-08-07T11:55:53.468" v="0" actId="47"/>
        <pc:sldMkLst>
          <pc:docMk/>
          <pc:sldMk cId="2972644506" sldId="363"/>
        </pc:sldMkLst>
      </pc:sldChg>
      <pc:sldChg chg="add del ord">
        <pc:chgData name="Miss Gardner" userId="0d7e61a6-b0a4-40df-a948-a6e0da2fbe10" providerId="ADAL" clId="{6CFB953A-8D4E-4848-9DE1-10D7E3E6DF68}" dt="2024-08-07T16:04:14.328" v="850" actId="47"/>
        <pc:sldMkLst>
          <pc:docMk/>
          <pc:sldMk cId="4244360887" sldId="363"/>
        </pc:sldMkLst>
      </pc:sldChg>
      <pc:sldChg chg="addSp modSp add mod">
        <pc:chgData name="Miss Gardner" userId="0d7e61a6-b0a4-40df-a948-a6e0da2fbe10" providerId="ADAL" clId="{6CFB953A-8D4E-4848-9DE1-10D7E3E6DF68}" dt="2024-08-10T08:55:24.037" v="2037" actId="13926"/>
        <pc:sldMkLst>
          <pc:docMk/>
          <pc:sldMk cId="1385519747" sldId="364"/>
        </pc:sldMkLst>
        <pc:spChg chg="add mod">
          <ac:chgData name="Miss Gardner" userId="0d7e61a6-b0a4-40df-a948-a6e0da2fbe10" providerId="ADAL" clId="{6CFB953A-8D4E-4848-9DE1-10D7E3E6DF68}" dt="2024-08-08T07:56:54.234" v="1100" actId="1076"/>
          <ac:spMkLst>
            <pc:docMk/>
            <pc:sldMk cId="1385519747" sldId="364"/>
            <ac:spMk id="3" creationId="{29BD3447-425B-E604-C1A8-AE5FB5D3DA59}"/>
          </ac:spMkLst>
        </pc:spChg>
        <pc:spChg chg="mod">
          <ac:chgData name="Miss Gardner" userId="0d7e61a6-b0a4-40df-a948-a6e0da2fbe10" providerId="ADAL" clId="{6CFB953A-8D4E-4848-9DE1-10D7E3E6DF68}" dt="2024-08-10T08:55:24.037" v="2037" actId="13926"/>
          <ac:spMkLst>
            <pc:docMk/>
            <pc:sldMk cId="1385519747" sldId="364"/>
            <ac:spMk id="12" creationId="{22C8D1B0-39F5-4A09-9ADD-D0A5E7018EF1}"/>
          </ac:spMkLst>
        </pc:spChg>
      </pc:sldChg>
      <pc:sldChg chg="addSp delSp modSp add mod">
        <pc:chgData name="Miss Gardner" userId="0d7e61a6-b0a4-40df-a948-a6e0da2fbe10" providerId="ADAL" clId="{6CFB953A-8D4E-4848-9DE1-10D7E3E6DF68}" dt="2024-08-08T10:28:33.284" v="1301" actId="115"/>
        <pc:sldMkLst>
          <pc:docMk/>
          <pc:sldMk cId="3961474208" sldId="365"/>
        </pc:sldMkLst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4" creationId="{1769BDE3-0AAC-A341-BB8F-73D178BFF921}"/>
          </ac:spMkLst>
        </pc:spChg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5" creationId="{22408E65-6639-BF46-A2B1-8EE40CCA0AB0}"/>
          </ac:spMkLst>
        </pc:spChg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6" creationId="{E525C50B-ABA3-8E48-87FF-F6B23D6442BD}"/>
          </ac:spMkLst>
        </pc:spChg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8" creationId="{6A02456E-1619-6441-8838-4FAF7B95E8DE}"/>
          </ac:spMkLst>
        </pc:spChg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9" creationId="{D8CA016A-8FA6-964F-AB5B-6E97732A71F4}"/>
          </ac:spMkLst>
        </pc:spChg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10" creationId="{6CC4B300-839D-984F-AF8D-56FF7F67EB7F}"/>
          </ac:spMkLst>
        </pc:spChg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11" creationId="{0A796461-BBCF-6335-37D9-A216CF4B3211}"/>
          </ac:spMkLst>
        </pc:spChg>
        <pc:spChg chg="mod">
          <ac:chgData name="Miss Gardner" userId="0d7e61a6-b0a4-40df-a948-a6e0da2fbe10" providerId="ADAL" clId="{6CFB953A-8D4E-4848-9DE1-10D7E3E6DF68}" dt="2024-08-08T10:28:33.284" v="1301" actId="115"/>
          <ac:spMkLst>
            <pc:docMk/>
            <pc:sldMk cId="3961474208" sldId="365"/>
            <ac:spMk id="12" creationId="{22C8D1B0-39F5-4A09-9ADD-D0A5E7018EF1}"/>
          </ac:spMkLst>
        </pc:spChg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13" creationId="{B67BD917-F47F-5467-E31A-C5EC890C96DB}"/>
          </ac:spMkLst>
        </pc:spChg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14" creationId="{1A15D903-B306-08F5-A366-039A22E380AC}"/>
          </ac:spMkLst>
        </pc:spChg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15" creationId="{D26D4612-4CBE-5AF2-8EB5-7ACE502265D6}"/>
          </ac:spMkLst>
        </pc:spChg>
        <pc:spChg chg="add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16" creationId="{CEE45378-83AE-2FBB-4F26-B7349A122BDC}"/>
          </ac:spMkLst>
        </pc:spChg>
        <pc:spChg chg="add del mod">
          <ac:chgData name="Miss Gardner" userId="0d7e61a6-b0a4-40df-a948-a6e0da2fbe10" providerId="ADAL" clId="{6CFB953A-8D4E-4848-9DE1-10D7E3E6DF68}" dt="2024-08-08T10:25:30.194" v="1283" actId="1076"/>
          <ac:spMkLst>
            <pc:docMk/>
            <pc:sldMk cId="3961474208" sldId="365"/>
            <ac:spMk id="17" creationId="{50DB3060-EE4F-D940-9E1C-8944B0FB71CD}"/>
          </ac:spMkLst>
        </pc:spChg>
        <pc:spChg chg="add mod">
          <ac:chgData name="Miss Gardner" userId="0d7e61a6-b0a4-40df-a948-a6e0da2fbe10" providerId="ADAL" clId="{6CFB953A-8D4E-4848-9DE1-10D7E3E6DF68}" dt="2024-08-08T09:16:19.740" v="1273" actId="571"/>
          <ac:spMkLst>
            <pc:docMk/>
            <pc:sldMk cId="3961474208" sldId="365"/>
            <ac:spMk id="19" creationId="{9D571D16-FFC5-15D9-44A9-E12CF3D300CC}"/>
          </ac:spMkLst>
        </pc:spChg>
        <pc:spChg chg="add mod">
          <ac:chgData name="Miss Gardner" userId="0d7e61a6-b0a4-40df-a948-a6e0da2fbe10" providerId="ADAL" clId="{6CFB953A-8D4E-4848-9DE1-10D7E3E6DF68}" dt="2024-08-08T09:16:19.740" v="1273" actId="571"/>
          <ac:spMkLst>
            <pc:docMk/>
            <pc:sldMk cId="3961474208" sldId="365"/>
            <ac:spMk id="20" creationId="{180D691C-E0A1-F56F-7B08-5D47BF524CFD}"/>
          </ac:spMkLst>
        </pc:spChg>
        <pc:spChg chg="add mod">
          <ac:chgData name="Miss Gardner" userId="0d7e61a6-b0a4-40df-a948-a6e0da2fbe10" providerId="ADAL" clId="{6CFB953A-8D4E-4848-9DE1-10D7E3E6DF68}" dt="2024-08-08T09:16:19.740" v="1273" actId="571"/>
          <ac:spMkLst>
            <pc:docMk/>
            <pc:sldMk cId="3961474208" sldId="365"/>
            <ac:spMk id="21" creationId="{A2F96412-33F2-BA7A-F499-DEEF7B4D3751}"/>
          </ac:spMkLst>
        </pc:spChg>
        <pc:spChg chg="add mod">
          <ac:chgData name="Miss Gardner" userId="0d7e61a6-b0a4-40df-a948-a6e0da2fbe10" providerId="ADAL" clId="{6CFB953A-8D4E-4848-9DE1-10D7E3E6DF68}" dt="2024-08-08T09:16:19.740" v="1273" actId="571"/>
          <ac:spMkLst>
            <pc:docMk/>
            <pc:sldMk cId="3961474208" sldId="365"/>
            <ac:spMk id="22" creationId="{CA1A1C34-B565-8A47-4F2C-7B58704B7315}"/>
          </ac:spMkLst>
        </pc:spChg>
        <pc:spChg chg="add mod">
          <ac:chgData name="Miss Gardner" userId="0d7e61a6-b0a4-40df-a948-a6e0da2fbe10" providerId="ADAL" clId="{6CFB953A-8D4E-4848-9DE1-10D7E3E6DF68}" dt="2024-08-08T09:16:19.740" v="1273" actId="571"/>
          <ac:spMkLst>
            <pc:docMk/>
            <pc:sldMk cId="3961474208" sldId="365"/>
            <ac:spMk id="23" creationId="{E84AA07A-1CAC-78A8-2304-FB61F9396F1B}"/>
          </ac:spMkLst>
        </pc:spChg>
        <pc:spChg chg="add mod">
          <ac:chgData name="Miss Gardner" userId="0d7e61a6-b0a4-40df-a948-a6e0da2fbe10" providerId="ADAL" clId="{6CFB953A-8D4E-4848-9DE1-10D7E3E6DF68}" dt="2024-08-08T09:16:19.740" v="1273" actId="571"/>
          <ac:spMkLst>
            <pc:docMk/>
            <pc:sldMk cId="3961474208" sldId="365"/>
            <ac:spMk id="24" creationId="{AA97C3DE-0148-7546-A47B-B38D8B4B9B53}"/>
          </ac:spMkLst>
        </pc:spChg>
        <pc:spChg chg="add mod">
          <ac:chgData name="Miss Gardner" userId="0d7e61a6-b0a4-40df-a948-a6e0da2fbe10" providerId="ADAL" clId="{6CFB953A-8D4E-4848-9DE1-10D7E3E6DF68}" dt="2024-08-08T09:16:19.268" v="1272" actId="571"/>
          <ac:spMkLst>
            <pc:docMk/>
            <pc:sldMk cId="3961474208" sldId="365"/>
            <ac:spMk id="25" creationId="{12F79AD5-3C2E-1241-A1BF-E31A125E7D5F}"/>
          </ac:spMkLst>
        </pc:spChg>
        <pc:spChg chg="add mod">
          <ac:chgData name="Miss Gardner" userId="0d7e61a6-b0a4-40df-a948-a6e0da2fbe10" providerId="ADAL" clId="{6CFB953A-8D4E-4848-9DE1-10D7E3E6DF68}" dt="2024-08-08T09:16:19.268" v="1272" actId="571"/>
          <ac:spMkLst>
            <pc:docMk/>
            <pc:sldMk cId="3961474208" sldId="365"/>
            <ac:spMk id="26" creationId="{066CECA7-7252-9436-A662-E58632DBD5F8}"/>
          </ac:spMkLst>
        </pc:spChg>
        <pc:spChg chg="add mod">
          <ac:chgData name="Miss Gardner" userId="0d7e61a6-b0a4-40df-a948-a6e0da2fbe10" providerId="ADAL" clId="{6CFB953A-8D4E-4848-9DE1-10D7E3E6DF68}" dt="2024-08-08T09:16:19.268" v="1272" actId="571"/>
          <ac:spMkLst>
            <pc:docMk/>
            <pc:sldMk cId="3961474208" sldId="365"/>
            <ac:spMk id="27" creationId="{6E8A1BBE-D58A-88DC-06C1-89F40C46AED8}"/>
          </ac:spMkLst>
        </pc:spChg>
        <pc:spChg chg="add mod">
          <ac:chgData name="Miss Gardner" userId="0d7e61a6-b0a4-40df-a948-a6e0da2fbe10" providerId="ADAL" clId="{6CFB953A-8D4E-4848-9DE1-10D7E3E6DF68}" dt="2024-08-08T09:16:19.268" v="1272" actId="571"/>
          <ac:spMkLst>
            <pc:docMk/>
            <pc:sldMk cId="3961474208" sldId="365"/>
            <ac:spMk id="28" creationId="{5CA70B02-1C85-2186-1551-5E661E5F900C}"/>
          </ac:spMkLst>
        </pc:spChg>
        <pc:spChg chg="add mod">
          <ac:chgData name="Miss Gardner" userId="0d7e61a6-b0a4-40df-a948-a6e0da2fbe10" providerId="ADAL" clId="{6CFB953A-8D4E-4848-9DE1-10D7E3E6DF68}" dt="2024-08-08T09:16:19.268" v="1272" actId="571"/>
          <ac:spMkLst>
            <pc:docMk/>
            <pc:sldMk cId="3961474208" sldId="365"/>
            <ac:spMk id="29" creationId="{4C0CF734-076F-7263-C361-541B84C3C636}"/>
          </ac:spMkLst>
        </pc:spChg>
        <pc:spChg chg="add mod">
          <ac:chgData name="Miss Gardner" userId="0d7e61a6-b0a4-40df-a948-a6e0da2fbe10" providerId="ADAL" clId="{6CFB953A-8D4E-4848-9DE1-10D7E3E6DF68}" dt="2024-08-08T09:16:19.268" v="1272" actId="571"/>
          <ac:spMkLst>
            <pc:docMk/>
            <pc:sldMk cId="3961474208" sldId="365"/>
            <ac:spMk id="30" creationId="{C6E6DD34-3D1A-5F2B-4CA3-D0F4E88FC2EA}"/>
          </ac:spMkLst>
        </pc:spChg>
        <pc:picChg chg="add del mod">
          <ac:chgData name="Miss Gardner" userId="0d7e61a6-b0a4-40df-a948-a6e0da2fbe10" providerId="ADAL" clId="{6CFB953A-8D4E-4848-9DE1-10D7E3E6DF68}" dt="2024-08-08T08:03:17.404" v="1107" actId="478"/>
          <ac:picMkLst>
            <pc:docMk/>
            <pc:sldMk cId="3961474208" sldId="365"/>
            <ac:picMk id="3" creationId="{A061183C-3257-22F0-F710-7CD8D5170F90}"/>
          </ac:picMkLst>
        </pc:picChg>
      </pc:sldChg>
      <pc:sldChg chg="addSp delSp modSp add mod">
        <pc:chgData name="Miss Gardner" userId="0d7e61a6-b0a4-40df-a948-a6e0da2fbe10" providerId="ADAL" clId="{6CFB953A-8D4E-4848-9DE1-10D7E3E6DF68}" dt="2024-08-08T10:28:04.932" v="1299" actId="2711"/>
        <pc:sldMkLst>
          <pc:docMk/>
          <pc:sldMk cId="792202442" sldId="366"/>
        </pc:sldMkLst>
        <pc:spChg chg="mod">
          <ac:chgData name="Miss Gardner" userId="0d7e61a6-b0a4-40df-a948-a6e0da2fbe10" providerId="ADAL" clId="{6CFB953A-8D4E-4848-9DE1-10D7E3E6DF68}" dt="2024-08-08T10:28:04.932" v="1299" actId="2711"/>
          <ac:spMkLst>
            <pc:docMk/>
            <pc:sldMk cId="792202442" sldId="366"/>
            <ac:spMk id="12" creationId="{22C8D1B0-39F5-4A09-9ADD-D0A5E7018EF1}"/>
          </ac:spMkLst>
        </pc:spChg>
        <pc:picChg chg="add del mod">
          <ac:chgData name="Miss Gardner" userId="0d7e61a6-b0a4-40df-a948-a6e0da2fbe10" providerId="ADAL" clId="{6CFB953A-8D4E-4848-9DE1-10D7E3E6DF68}" dt="2024-08-08T07:26:17.431" v="1065" actId="478"/>
          <ac:picMkLst>
            <pc:docMk/>
            <pc:sldMk cId="792202442" sldId="366"/>
            <ac:picMk id="3" creationId="{7ECF68C7-8532-D664-3CEC-F5F98554030D}"/>
          </ac:picMkLst>
        </pc:picChg>
        <pc:picChg chg="add mod">
          <ac:chgData name="Miss Gardner" userId="0d7e61a6-b0a4-40df-a948-a6e0da2fbe10" providerId="ADAL" clId="{6CFB953A-8D4E-4848-9DE1-10D7E3E6DF68}" dt="2024-08-07T16:05:00.757" v="854" actId="1076"/>
          <ac:picMkLst>
            <pc:docMk/>
            <pc:sldMk cId="792202442" sldId="366"/>
            <ac:picMk id="4" creationId="{6CC1C765-5923-A19F-20A1-AD296BEEA180}"/>
          </ac:picMkLst>
        </pc:picChg>
      </pc:sldChg>
      <pc:sldChg chg="addSp modSp add mod">
        <pc:chgData name="Miss Gardner" userId="0d7e61a6-b0a4-40df-a948-a6e0da2fbe10" providerId="ADAL" clId="{6CFB953A-8D4E-4848-9DE1-10D7E3E6DF68}" dt="2024-08-08T10:34:47.625" v="1323" actId="14100"/>
        <pc:sldMkLst>
          <pc:docMk/>
          <pc:sldMk cId="650592244" sldId="367"/>
        </pc:sldMkLst>
        <pc:spChg chg="add mod">
          <ac:chgData name="Miss Gardner" userId="0d7e61a6-b0a4-40df-a948-a6e0da2fbe10" providerId="ADAL" clId="{6CFB953A-8D4E-4848-9DE1-10D7E3E6DF68}" dt="2024-08-08T10:34:47.625" v="1323" actId="14100"/>
          <ac:spMkLst>
            <pc:docMk/>
            <pc:sldMk cId="650592244" sldId="367"/>
            <ac:spMk id="3" creationId="{1B97FA4E-8093-1E91-6DE3-C0B5681A88E7}"/>
          </ac:spMkLst>
        </pc:spChg>
        <pc:spChg chg="mod">
          <ac:chgData name="Miss Gardner" userId="0d7e61a6-b0a4-40df-a948-a6e0da2fbe10" providerId="ADAL" clId="{6CFB953A-8D4E-4848-9DE1-10D7E3E6DF68}" dt="2024-08-08T10:34:24.865" v="1319" actId="2711"/>
          <ac:spMkLst>
            <pc:docMk/>
            <pc:sldMk cId="650592244" sldId="367"/>
            <ac:spMk id="12" creationId="{22C8D1B0-39F5-4A09-9ADD-D0A5E7018EF1}"/>
          </ac:spMkLst>
        </pc:spChg>
        <pc:picChg chg="add mod">
          <ac:chgData name="Miss Gardner" userId="0d7e61a6-b0a4-40df-a948-a6e0da2fbe10" providerId="ADAL" clId="{6CFB953A-8D4E-4848-9DE1-10D7E3E6DF68}" dt="2024-08-08T10:34:43.803" v="1322" actId="1076"/>
          <ac:picMkLst>
            <pc:docMk/>
            <pc:sldMk cId="650592244" sldId="367"/>
            <ac:picMk id="4" creationId="{496F1013-79AB-2551-4483-82D337249A47}"/>
          </ac:picMkLst>
        </pc:picChg>
        <pc:picChg chg="add mod">
          <ac:chgData name="Miss Gardner" userId="0d7e61a6-b0a4-40df-a948-a6e0da2fbe10" providerId="ADAL" clId="{6CFB953A-8D4E-4848-9DE1-10D7E3E6DF68}" dt="2024-08-07T15:14:46.528" v="258" actId="1076"/>
          <ac:picMkLst>
            <pc:docMk/>
            <pc:sldMk cId="650592244" sldId="367"/>
            <ac:picMk id="5" creationId="{2BE06BEC-4A2E-07DC-5B87-E91F4AD65F4F}"/>
          </ac:picMkLst>
        </pc:picChg>
      </pc:sldChg>
      <pc:sldChg chg="addSp delSp modSp add mod">
        <pc:chgData name="Miss Gardner" userId="0d7e61a6-b0a4-40df-a948-a6e0da2fbe10" providerId="ADAL" clId="{6CFB953A-8D4E-4848-9DE1-10D7E3E6DF68}" dt="2024-08-07T15:25:33.762" v="613" actId="14100"/>
        <pc:sldMkLst>
          <pc:docMk/>
          <pc:sldMk cId="3742347267" sldId="368"/>
        </pc:sldMkLst>
        <pc:spChg chg="add del mod">
          <ac:chgData name="Miss Gardner" userId="0d7e61a6-b0a4-40df-a948-a6e0da2fbe10" providerId="ADAL" clId="{6CFB953A-8D4E-4848-9DE1-10D7E3E6DF68}" dt="2024-08-07T15:25:19.316" v="608" actId="478"/>
          <ac:spMkLst>
            <pc:docMk/>
            <pc:sldMk cId="3742347267" sldId="368"/>
            <ac:spMk id="3" creationId="{16831E7D-CF1C-DA66-9F47-669F007BF213}"/>
          </ac:spMkLst>
        </pc:spChg>
        <pc:spChg chg="mod">
          <ac:chgData name="Miss Gardner" userId="0d7e61a6-b0a4-40df-a948-a6e0da2fbe10" providerId="ADAL" clId="{6CFB953A-8D4E-4848-9DE1-10D7E3E6DF68}" dt="2024-08-07T15:09:30.191" v="210" actId="20577"/>
          <ac:spMkLst>
            <pc:docMk/>
            <pc:sldMk cId="3742347267" sldId="368"/>
            <ac:spMk id="12" creationId="{22C8D1B0-39F5-4A09-9ADD-D0A5E7018EF1}"/>
          </ac:spMkLst>
        </pc:spChg>
        <pc:graphicFrameChg chg="add mod modGraphic">
          <ac:chgData name="Miss Gardner" userId="0d7e61a6-b0a4-40df-a948-a6e0da2fbe10" providerId="ADAL" clId="{6CFB953A-8D4E-4848-9DE1-10D7E3E6DF68}" dt="2024-08-07T15:25:33.762" v="613" actId="14100"/>
          <ac:graphicFrameMkLst>
            <pc:docMk/>
            <pc:sldMk cId="3742347267" sldId="368"/>
            <ac:graphicFrameMk id="4" creationId="{3ED24776-C0EB-4F1E-AEF0-CBC451DE79B0}"/>
          </ac:graphicFrameMkLst>
        </pc:graphicFrameChg>
        <pc:picChg chg="add mod">
          <ac:chgData name="Miss Gardner" userId="0d7e61a6-b0a4-40df-a948-a6e0da2fbe10" providerId="ADAL" clId="{6CFB953A-8D4E-4848-9DE1-10D7E3E6DF68}" dt="2024-08-07T15:07:07.141" v="202" actId="1076"/>
          <ac:picMkLst>
            <pc:docMk/>
            <pc:sldMk cId="3742347267" sldId="368"/>
            <ac:picMk id="1026" creationId="{8087E313-63EA-E03E-FA7A-B71ECB73E766}"/>
          </ac:picMkLst>
        </pc:picChg>
        <pc:picChg chg="add mod">
          <ac:chgData name="Miss Gardner" userId="0d7e61a6-b0a4-40df-a948-a6e0da2fbe10" providerId="ADAL" clId="{6CFB953A-8D4E-4848-9DE1-10D7E3E6DF68}" dt="2024-08-07T15:07:07.141" v="202" actId="1076"/>
          <ac:picMkLst>
            <pc:docMk/>
            <pc:sldMk cId="3742347267" sldId="368"/>
            <ac:picMk id="1027" creationId="{FDBEC73A-2529-10CD-773D-3938286D8D7F}"/>
          </ac:picMkLst>
        </pc:picChg>
        <pc:picChg chg="add mod">
          <ac:chgData name="Miss Gardner" userId="0d7e61a6-b0a4-40df-a948-a6e0da2fbe10" providerId="ADAL" clId="{6CFB953A-8D4E-4848-9DE1-10D7E3E6DF68}" dt="2024-08-07T15:07:07.141" v="202" actId="1076"/>
          <ac:picMkLst>
            <pc:docMk/>
            <pc:sldMk cId="3742347267" sldId="368"/>
            <ac:picMk id="1028" creationId="{EF3E5C3A-FA88-D671-479C-CD6F289438B5}"/>
          </ac:picMkLst>
        </pc:picChg>
        <pc:picChg chg="add">
          <ac:chgData name="Miss Gardner" userId="0d7e61a6-b0a4-40df-a948-a6e0da2fbe10" providerId="ADAL" clId="{6CFB953A-8D4E-4848-9DE1-10D7E3E6DF68}" dt="2024-08-07T15:07:11.318" v="203"/>
          <ac:picMkLst>
            <pc:docMk/>
            <pc:sldMk cId="3742347267" sldId="368"/>
            <ac:picMk id="1030" creationId="{559B872E-ADB5-021C-C067-6490754C2F41}"/>
          </ac:picMkLst>
        </pc:picChg>
        <pc:picChg chg="add">
          <ac:chgData name="Miss Gardner" userId="0d7e61a6-b0a4-40df-a948-a6e0da2fbe10" providerId="ADAL" clId="{6CFB953A-8D4E-4848-9DE1-10D7E3E6DF68}" dt="2024-08-07T15:07:11.318" v="203"/>
          <ac:picMkLst>
            <pc:docMk/>
            <pc:sldMk cId="3742347267" sldId="368"/>
            <ac:picMk id="1031" creationId="{AFA46D06-F6A1-9DA3-B56E-44B29860CD7C}"/>
          </ac:picMkLst>
        </pc:picChg>
        <pc:picChg chg="add">
          <ac:chgData name="Miss Gardner" userId="0d7e61a6-b0a4-40df-a948-a6e0da2fbe10" providerId="ADAL" clId="{6CFB953A-8D4E-4848-9DE1-10D7E3E6DF68}" dt="2024-08-07T15:07:11.318" v="203"/>
          <ac:picMkLst>
            <pc:docMk/>
            <pc:sldMk cId="3742347267" sldId="368"/>
            <ac:picMk id="1032" creationId="{7E53C976-0330-580A-F8B0-492E84B2C021}"/>
          </ac:picMkLst>
        </pc:picChg>
      </pc:sldChg>
      <pc:sldChg chg="modSp add mod">
        <pc:chgData name="Miss Gardner" userId="0d7e61a6-b0a4-40df-a948-a6e0da2fbe10" providerId="ADAL" clId="{6CFB953A-8D4E-4848-9DE1-10D7E3E6DF68}" dt="2024-08-08T10:29:29.381" v="1305" actId="2711"/>
        <pc:sldMkLst>
          <pc:docMk/>
          <pc:sldMk cId="3675205103" sldId="369"/>
        </pc:sldMkLst>
        <pc:spChg chg="mod">
          <ac:chgData name="Miss Gardner" userId="0d7e61a6-b0a4-40df-a948-a6e0da2fbe10" providerId="ADAL" clId="{6CFB953A-8D4E-4848-9DE1-10D7E3E6DF68}" dt="2024-08-08T10:29:29.381" v="1305" actId="2711"/>
          <ac:spMkLst>
            <pc:docMk/>
            <pc:sldMk cId="3675205103" sldId="369"/>
            <ac:spMk id="12" creationId="{22C8D1B0-39F5-4A09-9ADD-D0A5E7018EF1}"/>
          </ac:spMkLst>
        </pc:spChg>
      </pc:sldChg>
      <pc:sldChg chg="addSp delSp modSp add mod ord">
        <pc:chgData name="Miss Gardner" userId="0d7e61a6-b0a4-40df-a948-a6e0da2fbe10" providerId="ADAL" clId="{6CFB953A-8D4E-4848-9DE1-10D7E3E6DF68}" dt="2024-08-08T10:31:03.680" v="1309" actId="2711"/>
        <pc:sldMkLst>
          <pc:docMk/>
          <pc:sldMk cId="3142745875" sldId="370"/>
        </pc:sldMkLst>
        <pc:spChg chg="add del mod">
          <ac:chgData name="Miss Gardner" userId="0d7e61a6-b0a4-40df-a948-a6e0da2fbe10" providerId="ADAL" clId="{6CFB953A-8D4E-4848-9DE1-10D7E3E6DF68}" dt="2024-08-07T15:36:56.925" v="664" actId="478"/>
          <ac:spMkLst>
            <pc:docMk/>
            <pc:sldMk cId="3142745875" sldId="370"/>
            <ac:spMk id="3" creationId="{E90BE055-621D-B781-0EE0-780E0327F4FC}"/>
          </ac:spMkLst>
        </pc:spChg>
        <pc:spChg chg="add mod">
          <ac:chgData name="Miss Gardner" userId="0d7e61a6-b0a4-40df-a948-a6e0da2fbe10" providerId="ADAL" clId="{6CFB953A-8D4E-4848-9DE1-10D7E3E6DF68}" dt="2024-08-07T15:37:09.261" v="665"/>
          <ac:spMkLst>
            <pc:docMk/>
            <pc:sldMk cId="3142745875" sldId="370"/>
            <ac:spMk id="5" creationId="{12FFDC9F-CC4E-8844-8B62-E2112841D1D0}"/>
          </ac:spMkLst>
        </pc:spChg>
        <pc:spChg chg="add mod">
          <ac:chgData name="Miss Gardner" userId="0d7e61a6-b0a4-40df-a948-a6e0da2fbe10" providerId="ADAL" clId="{6CFB953A-8D4E-4848-9DE1-10D7E3E6DF68}" dt="2024-08-07T15:37:09.261" v="665"/>
          <ac:spMkLst>
            <pc:docMk/>
            <pc:sldMk cId="3142745875" sldId="370"/>
            <ac:spMk id="6" creationId="{FB20A4BF-327F-E947-866B-30FAEA6A0D8A}"/>
          </ac:spMkLst>
        </pc:spChg>
        <pc:spChg chg="add mod">
          <ac:chgData name="Miss Gardner" userId="0d7e61a6-b0a4-40df-a948-a6e0da2fbe10" providerId="ADAL" clId="{6CFB953A-8D4E-4848-9DE1-10D7E3E6DF68}" dt="2024-08-08T10:31:03.680" v="1309" actId="2711"/>
          <ac:spMkLst>
            <pc:docMk/>
            <pc:sldMk cId="3142745875" sldId="370"/>
            <ac:spMk id="9" creationId="{C1142F9C-012F-4D64-CFCC-1425984EFB98}"/>
          </ac:spMkLst>
        </pc:spChg>
        <pc:spChg chg="del mod">
          <ac:chgData name="Miss Gardner" userId="0d7e61a6-b0a4-40df-a948-a6e0da2fbe10" providerId="ADAL" clId="{6CFB953A-8D4E-4848-9DE1-10D7E3E6DF68}" dt="2024-08-07T15:36:53.415" v="663" actId="478"/>
          <ac:spMkLst>
            <pc:docMk/>
            <pc:sldMk cId="3142745875" sldId="370"/>
            <ac:spMk id="12" creationId="{22C8D1B0-39F5-4A09-9ADD-D0A5E7018EF1}"/>
          </ac:spMkLst>
        </pc:spChg>
        <pc:grpChg chg="add mod">
          <ac:chgData name="Miss Gardner" userId="0d7e61a6-b0a4-40df-a948-a6e0da2fbe10" providerId="ADAL" clId="{6CFB953A-8D4E-4848-9DE1-10D7E3E6DF68}" dt="2024-08-07T15:37:12.249" v="666" actId="1076"/>
          <ac:grpSpMkLst>
            <pc:docMk/>
            <pc:sldMk cId="3142745875" sldId="370"/>
            <ac:grpSpMk id="4" creationId="{C399E4BB-5C61-4B4C-A3A5-D722BF994851}"/>
          </ac:grpSpMkLst>
        </pc:grpChg>
        <pc:picChg chg="add mod">
          <ac:chgData name="Miss Gardner" userId="0d7e61a6-b0a4-40df-a948-a6e0da2fbe10" providerId="ADAL" clId="{6CFB953A-8D4E-4848-9DE1-10D7E3E6DF68}" dt="2024-08-07T15:38:26.758" v="701" actId="1076"/>
          <ac:picMkLst>
            <pc:docMk/>
            <pc:sldMk cId="3142745875" sldId="370"/>
            <ac:picMk id="2050" creationId="{B19D97A5-9EA9-3F16-A30B-A79E14A40EFC}"/>
          </ac:picMkLst>
        </pc:picChg>
        <pc:picChg chg="add mod">
          <ac:chgData name="Miss Gardner" userId="0d7e61a6-b0a4-40df-a948-a6e0da2fbe10" providerId="ADAL" clId="{6CFB953A-8D4E-4848-9DE1-10D7E3E6DF68}" dt="2024-08-07T15:36:09.620" v="629" actId="1076"/>
          <ac:picMkLst>
            <pc:docMk/>
            <pc:sldMk cId="3142745875" sldId="370"/>
            <ac:picMk id="2051" creationId="{0308BE44-C6CE-48E0-F561-3A169A163FE4}"/>
          </ac:picMkLst>
        </pc:picChg>
        <pc:picChg chg="add mod">
          <ac:chgData name="Miss Gardner" userId="0d7e61a6-b0a4-40df-a948-a6e0da2fbe10" providerId="ADAL" clId="{6CFB953A-8D4E-4848-9DE1-10D7E3E6DF68}" dt="2024-08-07T15:37:18.155" v="667" actId="1076"/>
          <ac:picMkLst>
            <pc:docMk/>
            <pc:sldMk cId="3142745875" sldId="370"/>
            <ac:picMk id="2052" creationId="{022E6E0A-C1D6-092D-B9AD-530142AC1168}"/>
          </ac:picMkLst>
        </pc:picChg>
        <pc:picChg chg="add del">
          <ac:chgData name="Miss Gardner" userId="0d7e61a6-b0a4-40df-a948-a6e0da2fbe10" providerId="ADAL" clId="{6CFB953A-8D4E-4848-9DE1-10D7E3E6DF68}" dt="2024-08-07T15:36:53.415" v="663" actId="478"/>
          <ac:picMkLst>
            <pc:docMk/>
            <pc:sldMk cId="3142745875" sldId="370"/>
            <ac:picMk id="2054" creationId="{842A3AE9-6ADE-ED22-7372-DE3099203C73}"/>
          </ac:picMkLst>
        </pc:picChg>
        <pc:picChg chg="add mod">
          <ac:chgData name="Miss Gardner" userId="0d7e61a6-b0a4-40df-a948-a6e0da2fbe10" providerId="ADAL" clId="{6CFB953A-8D4E-4848-9DE1-10D7E3E6DF68}" dt="2024-08-07T15:38:29.244" v="702" actId="1076"/>
          <ac:picMkLst>
            <pc:docMk/>
            <pc:sldMk cId="3142745875" sldId="370"/>
            <ac:picMk id="2056" creationId="{EAE4FA40-14E9-D240-D989-ADCE3369629E}"/>
          </ac:picMkLst>
        </pc:picChg>
      </pc:sldChg>
      <pc:sldChg chg="addSp delSp modSp add mod">
        <pc:chgData name="Miss Gardner" userId="0d7e61a6-b0a4-40df-a948-a6e0da2fbe10" providerId="ADAL" clId="{6CFB953A-8D4E-4848-9DE1-10D7E3E6DF68}" dt="2024-08-08T10:30:38.863" v="1307" actId="2711"/>
        <pc:sldMkLst>
          <pc:docMk/>
          <pc:sldMk cId="1962667449" sldId="371"/>
        </pc:sldMkLst>
        <pc:spChg chg="mod">
          <ac:chgData name="Miss Gardner" userId="0d7e61a6-b0a4-40df-a948-a6e0da2fbe10" providerId="ADAL" clId="{6CFB953A-8D4E-4848-9DE1-10D7E3E6DF68}" dt="2024-08-08T10:30:38.863" v="1307" actId="2711"/>
          <ac:spMkLst>
            <pc:docMk/>
            <pc:sldMk cId="1962667449" sldId="371"/>
            <ac:spMk id="12" creationId="{22C8D1B0-39F5-4A09-9ADD-D0A5E7018EF1}"/>
          </ac:spMkLst>
        </pc:spChg>
        <pc:picChg chg="add del mod">
          <ac:chgData name="Miss Gardner" userId="0d7e61a6-b0a4-40df-a948-a6e0da2fbe10" providerId="ADAL" clId="{6CFB953A-8D4E-4848-9DE1-10D7E3E6DF68}" dt="2024-08-07T16:05:57.758" v="855" actId="478"/>
          <ac:picMkLst>
            <pc:docMk/>
            <pc:sldMk cId="1962667449" sldId="371"/>
            <ac:picMk id="3" creationId="{22902F49-29E0-B618-646D-704888DA7308}"/>
          </ac:picMkLst>
        </pc:picChg>
      </pc:sldChg>
      <pc:sldChg chg="addSp modSp add mod ord">
        <pc:chgData name="Miss Gardner" userId="0d7e61a6-b0a4-40df-a948-a6e0da2fbe10" providerId="ADAL" clId="{6CFB953A-8D4E-4848-9DE1-10D7E3E6DF68}" dt="2024-08-08T07:55:13.981" v="1099" actId="1076"/>
        <pc:sldMkLst>
          <pc:docMk/>
          <pc:sldMk cId="2939075557" sldId="420"/>
        </pc:sldMkLst>
        <pc:spChg chg="add mod">
          <ac:chgData name="Miss Gardner" userId="0d7e61a6-b0a4-40df-a948-a6e0da2fbe10" providerId="ADAL" clId="{6CFB953A-8D4E-4848-9DE1-10D7E3E6DF68}" dt="2024-08-08T07:55:06.002" v="1097"/>
          <ac:spMkLst>
            <pc:docMk/>
            <pc:sldMk cId="2939075557" sldId="420"/>
            <ac:spMk id="2" creationId="{0B7108D9-F3BB-8BC9-8573-4B82F4EE0CB1}"/>
          </ac:spMkLst>
        </pc:spChg>
        <pc:spChg chg="mod">
          <ac:chgData name="Miss Gardner" userId="0d7e61a6-b0a4-40df-a948-a6e0da2fbe10" providerId="ADAL" clId="{6CFB953A-8D4E-4848-9DE1-10D7E3E6DF68}" dt="2024-08-08T07:55:13.981" v="1099" actId="1076"/>
          <ac:spMkLst>
            <pc:docMk/>
            <pc:sldMk cId="2939075557" sldId="420"/>
            <ac:spMk id="3" creationId="{276CA3B5-91E5-0C42-A06C-51710AD05C91}"/>
          </ac:spMkLst>
        </pc:spChg>
        <pc:picChg chg="mod">
          <ac:chgData name="Miss Gardner" userId="0d7e61a6-b0a4-40df-a948-a6e0da2fbe10" providerId="ADAL" clId="{6CFB953A-8D4E-4848-9DE1-10D7E3E6DF68}" dt="2024-08-08T07:54:58.588" v="1095" actId="1076"/>
          <ac:picMkLst>
            <pc:docMk/>
            <pc:sldMk cId="2939075557" sldId="420"/>
            <ac:picMk id="4" creationId="{42797611-F16B-2043-A6FF-337038723033}"/>
          </ac:picMkLst>
        </pc:picChg>
        <pc:picChg chg="add mod">
          <ac:chgData name="Miss Gardner" userId="0d7e61a6-b0a4-40df-a948-a6e0da2fbe10" providerId="ADAL" clId="{6CFB953A-8D4E-4848-9DE1-10D7E3E6DF68}" dt="2024-08-08T07:55:06.002" v="1097"/>
          <ac:picMkLst>
            <pc:docMk/>
            <pc:sldMk cId="2939075557" sldId="420"/>
            <ac:picMk id="5" creationId="{46A27A63-AEF2-38FA-0D91-4D070C155C13}"/>
          </ac:picMkLst>
        </pc:picChg>
        <pc:picChg chg="add mod">
          <ac:chgData name="Miss Gardner" userId="0d7e61a6-b0a4-40df-a948-a6e0da2fbe10" providerId="ADAL" clId="{6CFB953A-8D4E-4848-9DE1-10D7E3E6DF68}" dt="2024-08-08T07:55:06.002" v="1097"/>
          <ac:picMkLst>
            <pc:docMk/>
            <pc:sldMk cId="2939075557" sldId="420"/>
            <ac:picMk id="6" creationId="{EBCA7F7D-33C4-FFF0-CE59-BF47F858132C}"/>
          </ac:picMkLst>
        </pc:picChg>
      </pc:sldChg>
      <pc:sldChg chg="add del">
        <pc:chgData name="Miss Gardner" userId="0d7e61a6-b0a4-40df-a948-a6e0da2fbe10" providerId="ADAL" clId="{6CFB953A-8D4E-4848-9DE1-10D7E3E6DF68}" dt="2024-08-08T08:03:38.594" v="1109" actId="47"/>
        <pc:sldMkLst>
          <pc:docMk/>
          <pc:sldMk cId="761715090" sldId="421"/>
        </pc:sldMkLst>
      </pc:sldChg>
      <pc:sldChg chg="addSp delSp modSp add mod ord setBg">
        <pc:chgData name="Miss Gardner" userId="0d7e61a6-b0a4-40df-a948-a6e0da2fbe10" providerId="ADAL" clId="{6CFB953A-8D4E-4848-9DE1-10D7E3E6DF68}" dt="2024-08-08T07:23:08.574" v="1053" actId="26606"/>
        <pc:sldMkLst>
          <pc:docMk/>
          <pc:sldMk cId="3411190576" sldId="429"/>
        </pc:sldMkLst>
        <pc:spChg chg="add del">
          <ac:chgData name="Miss Gardner" userId="0d7e61a6-b0a4-40df-a948-a6e0da2fbe10" providerId="ADAL" clId="{6CFB953A-8D4E-4848-9DE1-10D7E3E6DF68}" dt="2024-08-07T15:46:42.054" v="786" actId="22"/>
          <ac:spMkLst>
            <pc:docMk/>
            <pc:sldMk cId="3411190576" sldId="429"/>
            <ac:spMk id="3" creationId="{AE743D55-75A2-D653-19E9-7D7E8E94E491}"/>
          </ac:spMkLst>
        </pc:spChg>
        <pc:spChg chg="mod">
          <ac:chgData name="Miss Gardner" userId="0d7e61a6-b0a4-40df-a948-a6e0da2fbe10" providerId="ADAL" clId="{6CFB953A-8D4E-4848-9DE1-10D7E3E6DF68}" dt="2024-08-07T15:53:17.197" v="845" actId="1076"/>
          <ac:spMkLst>
            <pc:docMk/>
            <pc:sldMk cId="3411190576" sldId="429"/>
            <ac:spMk id="4" creationId="{1D0C56A2-B8FB-0E4C-9808-4C8445824CFE}"/>
          </ac:spMkLst>
        </pc:spChg>
        <pc:spChg chg="del mod">
          <ac:chgData name="Miss Gardner" userId="0d7e61a6-b0a4-40df-a948-a6e0da2fbe10" providerId="ADAL" clId="{6CFB953A-8D4E-4848-9DE1-10D7E3E6DF68}" dt="2024-08-08T07:23:08.574" v="1053" actId="26606"/>
          <ac:spMkLst>
            <pc:docMk/>
            <pc:sldMk cId="3411190576" sldId="429"/>
            <ac:spMk id="6" creationId="{82F6C5C2-432E-8248-84DB-431199FAEAE8}"/>
          </ac:spMkLst>
        </pc:spChg>
        <pc:spChg chg="add mod">
          <ac:chgData name="Miss Gardner" userId="0d7e61a6-b0a4-40df-a948-a6e0da2fbe10" providerId="ADAL" clId="{6CFB953A-8D4E-4848-9DE1-10D7E3E6DF68}" dt="2024-08-07T15:48:45.025" v="796" actId="571"/>
          <ac:spMkLst>
            <pc:docMk/>
            <pc:sldMk cId="3411190576" sldId="429"/>
            <ac:spMk id="7" creationId="{33CAD420-83F8-46D0-B370-292C98687253}"/>
          </ac:spMkLst>
        </pc:spChg>
        <pc:spChg chg="add mod">
          <ac:chgData name="Miss Gardner" userId="0d7e61a6-b0a4-40df-a948-a6e0da2fbe10" providerId="ADAL" clId="{6CFB953A-8D4E-4848-9DE1-10D7E3E6DF68}" dt="2024-08-07T15:48:45.025" v="796" actId="571"/>
          <ac:spMkLst>
            <pc:docMk/>
            <pc:sldMk cId="3411190576" sldId="429"/>
            <ac:spMk id="8" creationId="{ECA527EE-A2DD-55D0-E84E-0437C84B6261}"/>
          </ac:spMkLst>
        </pc:spChg>
        <pc:spChg chg="add mod">
          <ac:chgData name="Miss Gardner" userId="0d7e61a6-b0a4-40df-a948-a6e0da2fbe10" providerId="ADAL" clId="{6CFB953A-8D4E-4848-9DE1-10D7E3E6DF68}" dt="2024-08-07T15:48:44.582" v="795" actId="571"/>
          <ac:spMkLst>
            <pc:docMk/>
            <pc:sldMk cId="3411190576" sldId="429"/>
            <ac:spMk id="9" creationId="{2D6CBAE4-08B7-E8B3-7E9B-9A2228667644}"/>
          </ac:spMkLst>
        </pc:spChg>
        <pc:spChg chg="add mod">
          <ac:chgData name="Miss Gardner" userId="0d7e61a6-b0a4-40df-a948-a6e0da2fbe10" providerId="ADAL" clId="{6CFB953A-8D4E-4848-9DE1-10D7E3E6DF68}" dt="2024-08-07T15:48:44.582" v="795" actId="571"/>
          <ac:spMkLst>
            <pc:docMk/>
            <pc:sldMk cId="3411190576" sldId="429"/>
            <ac:spMk id="10" creationId="{44A8F5CE-7F98-BB89-3596-CF284F1F7C04}"/>
          </ac:spMkLst>
        </pc:spChg>
        <pc:spChg chg="add mod">
          <ac:chgData name="Miss Gardner" userId="0d7e61a6-b0a4-40df-a948-a6e0da2fbe10" providerId="ADAL" clId="{6CFB953A-8D4E-4848-9DE1-10D7E3E6DF68}" dt="2024-08-07T15:48:44.582" v="795" actId="571"/>
          <ac:spMkLst>
            <pc:docMk/>
            <pc:sldMk cId="3411190576" sldId="429"/>
            <ac:spMk id="11" creationId="{548A15C7-FDE7-1028-480E-018E95910F5B}"/>
          </ac:spMkLst>
        </pc:spChg>
        <pc:spChg chg="add mod">
          <ac:chgData name="Miss Gardner" userId="0d7e61a6-b0a4-40df-a948-a6e0da2fbe10" providerId="ADAL" clId="{6CFB953A-8D4E-4848-9DE1-10D7E3E6DF68}" dt="2024-08-07T15:52:01.246" v="830"/>
          <ac:spMkLst>
            <pc:docMk/>
            <pc:sldMk cId="3411190576" sldId="429"/>
            <ac:spMk id="12" creationId="{5BBA10FF-5E01-AF41-49F0-D625828A5822}"/>
          </ac:spMkLst>
        </pc:spChg>
        <pc:graphicFrameChg chg="add">
          <ac:chgData name="Miss Gardner" userId="0d7e61a6-b0a4-40df-a948-a6e0da2fbe10" providerId="ADAL" clId="{6CFB953A-8D4E-4848-9DE1-10D7E3E6DF68}" dt="2024-08-08T07:23:08.574" v="1053" actId="26606"/>
          <ac:graphicFrameMkLst>
            <pc:docMk/>
            <pc:sldMk cId="3411190576" sldId="429"/>
            <ac:graphicFrameMk id="16" creationId="{6940073D-098E-D73F-218D-41780BEE3DEC}"/>
          </ac:graphicFrameMkLst>
        </pc:graphicFrameChg>
        <pc:picChg chg="add mod">
          <ac:chgData name="Miss Gardner" userId="0d7e61a6-b0a4-40df-a948-a6e0da2fbe10" providerId="ADAL" clId="{6CFB953A-8D4E-4848-9DE1-10D7E3E6DF68}" dt="2024-08-07T15:52:01.246" v="830"/>
          <ac:picMkLst>
            <pc:docMk/>
            <pc:sldMk cId="3411190576" sldId="429"/>
            <ac:picMk id="13" creationId="{F542664B-70FC-EA50-C1C2-B74D0AAB13BE}"/>
          </ac:picMkLst>
        </pc:picChg>
        <pc:picChg chg="add mod">
          <ac:chgData name="Miss Gardner" userId="0d7e61a6-b0a4-40df-a948-a6e0da2fbe10" providerId="ADAL" clId="{6CFB953A-8D4E-4848-9DE1-10D7E3E6DF68}" dt="2024-08-07T15:52:01.246" v="830"/>
          <ac:picMkLst>
            <pc:docMk/>
            <pc:sldMk cId="3411190576" sldId="429"/>
            <ac:picMk id="14" creationId="{EB4D5134-976E-246A-C197-BC3C699E9623}"/>
          </ac:picMkLst>
        </pc:picChg>
      </pc:sldChg>
      <pc:sldChg chg="addSp modSp add mod ord">
        <pc:chgData name="Miss Gardner" userId="0d7e61a6-b0a4-40df-a948-a6e0da2fbe10" providerId="ADAL" clId="{6CFB953A-8D4E-4848-9DE1-10D7E3E6DF68}" dt="2024-08-08T10:33:22.557" v="1312" actId="27636"/>
        <pc:sldMkLst>
          <pc:docMk/>
          <pc:sldMk cId="878290481" sldId="432"/>
        </pc:sldMkLst>
        <pc:spChg chg="mod">
          <ac:chgData name="Miss Gardner" userId="0d7e61a6-b0a4-40df-a948-a6e0da2fbe10" providerId="ADAL" clId="{6CFB953A-8D4E-4848-9DE1-10D7E3E6DF68}" dt="2024-08-08T10:33:22.557" v="1312" actId="27636"/>
          <ac:spMkLst>
            <pc:docMk/>
            <pc:sldMk cId="878290481" sldId="432"/>
            <ac:spMk id="2" creationId="{34398AD0-3875-B94F-A90E-046466F6C19A}"/>
          </ac:spMkLst>
        </pc:spChg>
        <pc:spChg chg="mod">
          <ac:chgData name="Miss Gardner" userId="0d7e61a6-b0a4-40df-a948-a6e0da2fbe10" providerId="ADAL" clId="{6CFB953A-8D4E-4848-9DE1-10D7E3E6DF68}" dt="2024-08-07T15:42:47.831" v="735" actId="1076"/>
          <ac:spMkLst>
            <pc:docMk/>
            <pc:sldMk cId="878290481" sldId="432"/>
            <ac:spMk id="3" creationId="{ED26F458-A726-794D-91AB-7485E77815F9}"/>
          </ac:spMkLst>
        </pc:spChg>
        <pc:spChg chg="add mod">
          <ac:chgData name="Miss Gardner" userId="0d7e61a6-b0a4-40df-a948-a6e0da2fbe10" providerId="ADAL" clId="{6CFB953A-8D4E-4848-9DE1-10D7E3E6DF68}" dt="2024-08-07T15:41:41.464" v="726" actId="1076"/>
          <ac:spMkLst>
            <pc:docMk/>
            <pc:sldMk cId="878290481" sldId="432"/>
            <ac:spMk id="4" creationId="{F3A0D477-10DB-9F6F-2376-22557F0BB6CF}"/>
          </ac:spMkLst>
        </pc:spChg>
        <pc:picChg chg="add mod">
          <ac:chgData name="Miss Gardner" userId="0d7e61a6-b0a4-40df-a948-a6e0da2fbe10" providerId="ADAL" clId="{6CFB953A-8D4E-4848-9DE1-10D7E3E6DF68}" dt="2024-08-07T15:41:41.464" v="726" actId="1076"/>
          <ac:picMkLst>
            <pc:docMk/>
            <pc:sldMk cId="878290481" sldId="432"/>
            <ac:picMk id="5" creationId="{C3CB9EFA-F0AD-1598-7891-E6CBC1BDABE0}"/>
          </ac:picMkLst>
        </pc:picChg>
        <pc:picChg chg="add mod">
          <ac:chgData name="Miss Gardner" userId="0d7e61a6-b0a4-40df-a948-a6e0da2fbe10" providerId="ADAL" clId="{6CFB953A-8D4E-4848-9DE1-10D7E3E6DF68}" dt="2024-08-07T15:41:41.464" v="726" actId="1076"/>
          <ac:picMkLst>
            <pc:docMk/>
            <pc:sldMk cId="878290481" sldId="432"/>
            <ac:picMk id="6" creationId="{51C90B40-48DF-C33C-D822-2A301132DAFD}"/>
          </ac:picMkLst>
        </pc:picChg>
        <pc:picChg chg="mod">
          <ac:chgData name="Miss Gardner" userId="0d7e61a6-b0a4-40df-a948-a6e0da2fbe10" providerId="ADAL" clId="{6CFB953A-8D4E-4848-9DE1-10D7E3E6DF68}" dt="2024-08-07T15:42:14.624" v="729" actId="1076"/>
          <ac:picMkLst>
            <pc:docMk/>
            <pc:sldMk cId="878290481" sldId="432"/>
            <ac:picMk id="7" creationId="{0918087A-1684-9A43-95A8-D4FAAF59F376}"/>
          </ac:picMkLst>
        </pc:picChg>
        <pc:picChg chg="mod">
          <ac:chgData name="Miss Gardner" userId="0d7e61a6-b0a4-40df-a948-a6e0da2fbe10" providerId="ADAL" clId="{6CFB953A-8D4E-4848-9DE1-10D7E3E6DF68}" dt="2024-08-07T15:42:14.624" v="729" actId="1076"/>
          <ac:picMkLst>
            <pc:docMk/>
            <pc:sldMk cId="878290481" sldId="432"/>
            <ac:picMk id="8" creationId="{11C54C73-597C-A44C-AEB0-5A2995796968}"/>
          </ac:picMkLst>
        </pc:picChg>
      </pc:sldChg>
      <pc:sldChg chg="add del">
        <pc:chgData name="Miss Gardner" userId="0d7e61a6-b0a4-40df-a948-a6e0da2fbe10" providerId="ADAL" clId="{6CFB953A-8D4E-4848-9DE1-10D7E3E6DF68}" dt="2024-08-07T16:40:06.287" v="974" actId="47"/>
        <pc:sldMkLst>
          <pc:docMk/>
          <pc:sldMk cId="996933788" sldId="434"/>
        </pc:sldMkLst>
      </pc:sldChg>
      <pc:sldChg chg="addSp delSp modSp add mod">
        <pc:chgData name="Miss Gardner" userId="0d7e61a6-b0a4-40df-a948-a6e0da2fbe10" providerId="ADAL" clId="{6CFB953A-8D4E-4848-9DE1-10D7E3E6DF68}" dt="2024-08-08T10:35:26.401" v="1324" actId="2711"/>
        <pc:sldMkLst>
          <pc:docMk/>
          <pc:sldMk cId="3420027681" sldId="465"/>
        </pc:sldMkLst>
        <pc:spChg chg="mod">
          <ac:chgData name="Miss Gardner" userId="0d7e61a6-b0a4-40df-a948-a6e0da2fbe10" providerId="ADAL" clId="{6CFB953A-8D4E-4848-9DE1-10D7E3E6DF68}" dt="2024-08-08T10:30:24.646" v="1306" actId="113"/>
          <ac:spMkLst>
            <pc:docMk/>
            <pc:sldMk cId="3420027681" sldId="465"/>
            <ac:spMk id="2" creationId="{00000000-0000-0000-0000-000000000000}"/>
          </ac:spMkLst>
        </pc:spChg>
        <pc:spChg chg="mod">
          <ac:chgData name="Miss Gardner" userId="0d7e61a6-b0a4-40df-a948-a6e0da2fbe10" providerId="ADAL" clId="{6CFB953A-8D4E-4848-9DE1-10D7E3E6DF68}" dt="2024-08-08T07:18:48.634" v="987" actId="5793"/>
          <ac:spMkLst>
            <pc:docMk/>
            <pc:sldMk cId="3420027681" sldId="465"/>
            <ac:spMk id="3" creationId="{00000000-0000-0000-0000-000000000000}"/>
          </ac:spMkLst>
        </pc:spChg>
        <pc:spChg chg="add mod">
          <ac:chgData name="Miss Gardner" userId="0d7e61a6-b0a4-40df-a948-a6e0da2fbe10" providerId="ADAL" clId="{6CFB953A-8D4E-4848-9DE1-10D7E3E6DF68}" dt="2024-08-08T10:35:26.401" v="1324" actId="2711"/>
          <ac:spMkLst>
            <pc:docMk/>
            <pc:sldMk cId="3420027681" sldId="465"/>
            <ac:spMk id="4" creationId="{1A09BBA6-4968-C411-6AE8-3740DB103CF3}"/>
          </ac:spMkLst>
        </pc:spChg>
        <pc:spChg chg="add mod">
          <ac:chgData name="Miss Gardner" userId="0d7e61a6-b0a4-40df-a948-a6e0da2fbe10" providerId="ADAL" clId="{6CFB953A-8D4E-4848-9DE1-10D7E3E6DF68}" dt="2024-08-07T16:19:33.837" v="967"/>
          <ac:spMkLst>
            <pc:docMk/>
            <pc:sldMk cId="3420027681" sldId="465"/>
            <ac:spMk id="7" creationId="{60923CBC-4295-4690-2485-0F82170F5756}"/>
          </ac:spMkLst>
        </pc:spChg>
        <pc:spChg chg="add mod">
          <ac:chgData name="Miss Gardner" userId="0d7e61a6-b0a4-40df-a948-a6e0da2fbe10" providerId="ADAL" clId="{6CFB953A-8D4E-4848-9DE1-10D7E3E6DF68}" dt="2024-08-08T07:17:37.081" v="976"/>
          <ac:spMkLst>
            <pc:docMk/>
            <pc:sldMk cId="3420027681" sldId="465"/>
            <ac:spMk id="10" creationId="{9C0DE0D2-90C7-E08C-EEA8-F9C0E370799B}"/>
          </ac:spMkLst>
        </pc:spChg>
        <pc:picChg chg="mod">
          <ac:chgData name="Miss Gardner" userId="0d7e61a6-b0a4-40df-a948-a6e0da2fbe10" providerId="ADAL" clId="{6CFB953A-8D4E-4848-9DE1-10D7E3E6DF68}" dt="2024-08-07T16:19:42.890" v="970" actId="1076"/>
          <ac:picMkLst>
            <pc:docMk/>
            <pc:sldMk cId="3420027681" sldId="465"/>
            <ac:picMk id="5" creationId="{00000000-0000-0000-0000-000000000000}"/>
          </ac:picMkLst>
        </pc:picChg>
        <pc:picChg chg="del mod">
          <ac:chgData name="Miss Gardner" userId="0d7e61a6-b0a4-40df-a948-a6e0da2fbe10" providerId="ADAL" clId="{6CFB953A-8D4E-4848-9DE1-10D7E3E6DF68}" dt="2024-08-08T07:18:31.353" v="977" actId="478"/>
          <ac:picMkLst>
            <pc:docMk/>
            <pc:sldMk cId="3420027681" sldId="465"/>
            <ac:picMk id="6" creationId="{00000000-0000-0000-0000-000000000000}"/>
          </ac:picMkLst>
        </pc:picChg>
        <pc:picChg chg="add mod">
          <ac:chgData name="Miss Gardner" userId="0d7e61a6-b0a4-40df-a948-a6e0da2fbe10" providerId="ADAL" clId="{6CFB953A-8D4E-4848-9DE1-10D7E3E6DF68}" dt="2024-08-07T16:19:33.837" v="967"/>
          <ac:picMkLst>
            <pc:docMk/>
            <pc:sldMk cId="3420027681" sldId="465"/>
            <ac:picMk id="8" creationId="{3B55F8FF-7507-72B2-D14A-FB8EC7352CF3}"/>
          </ac:picMkLst>
        </pc:picChg>
        <pc:picChg chg="add mod">
          <ac:chgData name="Miss Gardner" userId="0d7e61a6-b0a4-40df-a948-a6e0da2fbe10" providerId="ADAL" clId="{6CFB953A-8D4E-4848-9DE1-10D7E3E6DF68}" dt="2024-08-07T16:19:33.837" v="967"/>
          <ac:picMkLst>
            <pc:docMk/>
            <pc:sldMk cId="3420027681" sldId="465"/>
            <ac:picMk id="9" creationId="{92381633-03D1-0234-1AAE-CD74D6441E01}"/>
          </ac:picMkLst>
        </pc:picChg>
        <pc:picChg chg="add mod">
          <ac:chgData name="Miss Gardner" userId="0d7e61a6-b0a4-40df-a948-a6e0da2fbe10" providerId="ADAL" clId="{6CFB953A-8D4E-4848-9DE1-10D7E3E6DF68}" dt="2024-08-08T07:17:34.720" v="975"/>
          <ac:picMkLst>
            <pc:docMk/>
            <pc:sldMk cId="3420027681" sldId="465"/>
            <ac:picMk id="11" creationId="{D20E3622-7BAB-C63C-F155-109964C80343}"/>
          </ac:picMkLst>
        </pc:picChg>
        <pc:picChg chg="add mod">
          <ac:chgData name="Miss Gardner" userId="0d7e61a6-b0a4-40df-a948-a6e0da2fbe10" providerId="ADAL" clId="{6CFB953A-8D4E-4848-9DE1-10D7E3E6DF68}" dt="2024-08-08T07:17:34.720" v="975"/>
          <ac:picMkLst>
            <pc:docMk/>
            <pc:sldMk cId="3420027681" sldId="465"/>
            <ac:picMk id="12" creationId="{8EC3951A-F6B8-FDF5-D71E-51A074126E8C}"/>
          </ac:picMkLst>
        </pc:picChg>
        <pc:picChg chg="add mod">
          <ac:chgData name="Miss Gardner" userId="0d7e61a6-b0a4-40df-a948-a6e0da2fbe10" providerId="ADAL" clId="{6CFB953A-8D4E-4848-9DE1-10D7E3E6DF68}" dt="2024-08-08T07:18:36.061" v="979" actId="1076"/>
          <ac:picMkLst>
            <pc:docMk/>
            <pc:sldMk cId="3420027681" sldId="465"/>
            <ac:picMk id="14" creationId="{729DF3C4-54BC-D020-31E2-6EF03E1E9E86}"/>
          </ac:picMkLst>
        </pc:picChg>
      </pc:sldChg>
      <pc:sldChg chg="addSp delSp modSp add mod ord">
        <pc:chgData name="Miss Gardner" userId="0d7e61a6-b0a4-40df-a948-a6e0da2fbe10" providerId="ADAL" clId="{6CFB953A-8D4E-4848-9DE1-10D7E3E6DF68}" dt="2024-08-08T12:20:00.248" v="1953" actId="1076"/>
        <pc:sldMkLst>
          <pc:docMk/>
          <pc:sldMk cId="3832596932" sldId="470"/>
        </pc:sldMkLst>
        <pc:spChg chg="mod">
          <ac:chgData name="Miss Gardner" userId="0d7e61a6-b0a4-40df-a948-a6e0da2fbe10" providerId="ADAL" clId="{6CFB953A-8D4E-4848-9DE1-10D7E3E6DF68}" dt="2024-08-08T10:26:24.200" v="1285" actId="115"/>
          <ac:spMkLst>
            <pc:docMk/>
            <pc:sldMk cId="3832596932" sldId="470"/>
            <ac:spMk id="3" creationId="{2B82B14F-2162-556F-8604-D11477375E7F}"/>
          </ac:spMkLst>
        </pc:spChg>
        <pc:spChg chg="add mod">
          <ac:chgData name="Miss Gardner" userId="0d7e61a6-b0a4-40df-a948-a6e0da2fbe10" providerId="ADAL" clId="{6CFB953A-8D4E-4848-9DE1-10D7E3E6DF68}" dt="2024-08-08T07:54:52.140" v="1094"/>
          <ac:spMkLst>
            <pc:docMk/>
            <pc:sldMk cId="3832596932" sldId="470"/>
            <ac:spMk id="4" creationId="{23048B63-3554-D9BC-C3AD-90F99050A87E}"/>
          </ac:spMkLst>
        </pc:spChg>
        <pc:spChg chg="add mod">
          <ac:chgData name="Miss Gardner" userId="0d7e61a6-b0a4-40df-a948-a6e0da2fbe10" providerId="ADAL" clId="{6CFB953A-8D4E-4848-9DE1-10D7E3E6DF68}" dt="2024-08-08T07:57:29.566" v="1104" actId="1076"/>
          <ac:spMkLst>
            <pc:docMk/>
            <pc:sldMk cId="3832596932" sldId="470"/>
            <ac:spMk id="10" creationId="{CAE633A1-6EFB-3AA8-A0BF-B80D051165BF}"/>
          </ac:spMkLst>
        </pc:spChg>
        <pc:picChg chg="add mod">
          <ac:chgData name="Miss Gardner" userId="0d7e61a6-b0a4-40df-a948-a6e0da2fbe10" providerId="ADAL" clId="{6CFB953A-8D4E-4848-9DE1-10D7E3E6DF68}" dt="2024-08-08T07:57:35.694" v="1106" actId="1076"/>
          <ac:picMkLst>
            <pc:docMk/>
            <pc:sldMk cId="3832596932" sldId="470"/>
            <ac:picMk id="2" creationId="{1956051F-1151-2CCA-3DEF-95350B6681A3}"/>
          </ac:picMkLst>
        </pc:picChg>
        <pc:picChg chg="del">
          <ac:chgData name="Miss Gardner" userId="0d7e61a6-b0a4-40df-a948-a6e0da2fbe10" providerId="ADAL" clId="{6CFB953A-8D4E-4848-9DE1-10D7E3E6DF68}" dt="2024-08-08T07:53:54.751" v="1073" actId="478"/>
          <ac:picMkLst>
            <pc:docMk/>
            <pc:sldMk cId="3832596932" sldId="470"/>
            <ac:picMk id="5" creationId="{701B3F15-C2E8-6A61-F4EC-2ED3DB0C831F}"/>
          </ac:picMkLst>
        </pc:picChg>
        <pc:picChg chg="mod">
          <ac:chgData name="Miss Gardner" userId="0d7e61a6-b0a4-40df-a948-a6e0da2fbe10" providerId="ADAL" clId="{6CFB953A-8D4E-4848-9DE1-10D7E3E6DF68}" dt="2024-08-08T12:19:36.439" v="1950" actId="1076"/>
          <ac:picMkLst>
            <pc:docMk/>
            <pc:sldMk cId="3832596932" sldId="470"/>
            <ac:picMk id="6" creationId="{B04EC60A-918F-3BD1-B68E-054EE9D9A420}"/>
          </ac:picMkLst>
        </pc:picChg>
        <pc:picChg chg="add mod">
          <ac:chgData name="Miss Gardner" userId="0d7e61a6-b0a4-40df-a948-a6e0da2fbe10" providerId="ADAL" clId="{6CFB953A-8D4E-4848-9DE1-10D7E3E6DF68}" dt="2024-08-08T07:54:52.140" v="1094"/>
          <ac:picMkLst>
            <pc:docMk/>
            <pc:sldMk cId="3832596932" sldId="470"/>
            <ac:picMk id="7" creationId="{A1B76434-A457-CDC6-BEC4-94F29D7FE648}"/>
          </ac:picMkLst>
        </pc:picChg>
        <pc:picChg chg="mod modCrop">
          <ac:chgData name="Miss Gardner" userId="0d7e61a6-b0a4-40df-a948-a6e0da2fbe10" providerId="ADAL" clId="{6CFB953A-8D4E-4848-9DE1-10D7E3E6DF68}" dt="2024-08-08T12:19:53.966" v="1952" actId="732"/>
          <ac:picMkLst>
            <pc:docMk/>
            <pc:sldMk cId="3832596932" sldId="470"/>
            <ac:picMk id="8" creationId="{6709C436-F52C-DD16-86B1-8DE8BAE1499C}"/>
          </ac:picMkLst>
        </pc:picChg>
        <pc:picChg chg="add mod">
          <ac:chgData name="Miss Gardner" userId="0d7e61a6-b0a4-40df-a948-a6e0da2fbe10" providerId="ADAL" clId="{6CFB953A-8D4E-4848-9DE1-10D7E3E6DF68}" dt="2024-08-08T07:54:52.140" v="1094"/>
          <ac:picMkLst>
            <pc:docMk/>
            <pc:sldMk cId="3832596932" sldId="470"/>
            <ac:picMk id="9" creationId="{FC4F068D-2633-336B-9E6E-A6A5FA200C24}"/>
          </ac:picMkLst>
        </pc:picChg>
        <pc:picChg chg="add mod">
          <ac:chgData name="Miss Gardner" userId="0d7e61a6-b0a4-40df-a948-a6e0da2fbe10" providerId="ADAL" clId="{6CFB953A-8D4E-4848-9DE1-10D7E3E6DF68}" dt="2024-08-08T12:20:00.248" v="1953" actId="1076"/>
          <ac:picMkLst>
            <pc:docMk/>
            <pc:sldMk cId="3832596932" sldId="470"/>
            <ac:picMk id="11" creationId="{07EC0443-E2B8-6BFA-D751-E7F8704FA614}"/>
          </ac:picMkLst>
        </pc:picChg>
      </pc:sldChg>
      <pc:sldChg chg="addSp modSp add mod ord">
        <pc:chgData name="Miss Gardner" userId="0d7e61a6-b0a4-40df-a948-a6e0da2fbe10" providerId="ADAL" clId="{6CFB953A-8D4E-4848-9DE1-10D7E3E6DF68}" dt="2024-08-08T10:33:55.200" v="1317" actId="27636"/>
        <pc:sldMkLst>
          <pc:docMk/>
          <pc:sldMk cId="2236848582" sldId="471"/>
        </pc:sldMkLst>
        <pc:spChg chg="mod">
          <ac:chgData name="Miss Gardner" userId="0d7e61a6-b0a4-40df-a948-a6e0da2fbe10" providerId="ADAL" clId="{6CFB953A-8D4E-4848-9DE1-10D7E3E6DF68}" dt="2024-08-08T10:33:55.200" v="1317" actId="27636"/>
          <ac:spMkLst>
            <pc:docMk/>
            <pc:sldMk cId="2236848582" sldId="471"/>
            <ac:spMk id="2" creationId="{CDB1782E-03AC-4E55-775E-33F53B8571AB}"/>
          </ac:spMkLst>
        </pc:spChg>
        <pc:spChg chg="mod">
          <ac:chgData name="Miss Gardner" userId="0d7e61a6-b0a4-40df-a948-a6e0da2fbe10" providerId="ADAL" clId="{6CFB953A-8D4E-4848-9DE1-10D7E3E6DF68}" dt="2024-08-07T16:10:18.257" v="881" actId="20577"/>
          <ac:spMkLst>
            <pc:docMk/>
            <pc:sldMk cId="2236848582" sldId="471"/>
            <ac:spMk id="3" creationId="{3CCC3174-A965-58E1-2875-FDECF04DA543}"/>
          </ac:spMkLst>
        </pc:spChg>
        <pc:spChg chg="add mod">
          <ac:chgData name="Miss Gardner" userId="0d7e61a6-b0a4-40df-a948-a6e0da2fbe10" providerId="ADAL" clId="{6CFB953A-8D4E-4848-9DE1-10D7E3E6DF68}" dt="2024-08-07T15:44:39.731" v="750"/>
          <ac:spMkLst>
            <pc:docMk/>
            <pc:sldMk cId="2236848582" sldId="471"/>
            <ac:spMk id="4" creationId="{481E8E0C-0076-0101-D7DF-E61213DFA19B}"/>
          </ac:spMkLst>
        </pc:spChg>
        <pc:picChg chg="mod">
          <ac:chgData name="Miss Gardner" userId="0d7e61a6-b0a4-40df-a948-a6e0da2fbe10" providerId="ADAL" clId="{6CFB953A-8D4E-4848-9DE1-10D7E3E6DF68}" dt="2024-08-07T15:44:26.817" v="743" actId="1076"/>
          <ac:picMkLst>
            <pc:docMk/>
            <pc:sldMk cId="2236848582" sldId="471"/>
            <ac:picMk id="5" creationId="{7FE0DF3C-05D3-D6E4-88C6-A7C657A02E73}"/>
          </ac:picMkLst>
        </pc:picChg>
        <pc:picChg chg="add mod">
          <ac:chgData name="Miss Gardner" userId="0d7e61a6-b0a4-40df-a948-a6e0da2fbe10" providerId="ADAL" clId="{6CFB953A-8D4E-4848-9DE1-10D7E3E6DF68}" dt="2024-08-07T15:44:39.731" v="750"/>
          <ac:picMkLst>
            <pc:docMk/>
            <pc:sldMk cId="2236848582" sldId="471"/>
            <ac:picMk id="6" creationId="{B689D9C5-4AAD-A13D-DB59-9D5435150796}"/>
          </ac:picMkLst>
        </pc:picChg>
        <pc:picChg chg="add mod">
          <ac:chgData name="Miss Gardner" userId="0d7e61a6-b0a4-40df-a948-a6e0da2fbe10" providerId="ADAL" clId="{6CFB953A-8D4E-4848-9DE1-10D7E3E6DF68}" dt="2024-08-07T15:44:39.731" v="750"/>
          <ac:picMkLst>
            <pc:docMk/>
            <pc:sldMk cId="2236848582" sldId="471"/>
            <ac:picMk id="7" creationId="{43F36953-1516-6FDC-FC0A-38FB65F2CC60}"/>
          </ac:picMkLst>
        </pc:picChg>
      </pc:sldChg>
      <pc:sldChg chg="modSp add mod ord">
        <pc:chgData name="Miss Gardner" userId="0d7e61a6-b0a4-40df-a948-a6e0da2fbe10" providerId="ADAL" clId="{6CFB953A-8D4E-4848-9DE1-10D7E3E6DF68}" dt="2024-08-08T10:28:59.004" v="1302" actId="2711"/>
        <pc:sldMkLst>
          <pc:docMk/>
          <pc:sldMk cId="2650214353" sldId="472"/>
        </pc:sldMkLst>
        <pc:spChg chg="mod">
          <ac:chgData name="Miss Gardner" userId="0d7e61a6-b0a4-40df-a948-a6e0da2fbe10" providerId="ADAL" clId="{6CFB953A-8D4E-4848-9DE1-10D7E3E6DF68}" dt="2024-08-08T10:28:59.004" v="1302" actId="2711"/>
          <ac:spMkLst>
            <pc:docMk/>
            <pc:sldMk cId="2650214353" sldId="472"/>
            <ac:spMk id="12" creationId="{22C8D1B0-39F5-4A09-9ADD-D0A5E7018EF1}"/>
          </ac:spMkLst>
        </pc:spChg>
      </pc:sldChg>
      <pc:sldChg chg="add del">
        <pc:chgData name="Miss Gardner" userId="0d7e61a6-b0a4-40df-a948-a6e0da2fbe10" providerId="ADAL" clId="{6CFB953A-8D4E-4848-9DE1-10D7E3E6DF68}" dt="2024-08-07T15:40:13.639" v="713" actId="2890"/>
        <pc:sldMkLst>
          <pc:docMk/>
          <pc:sldMk cId="927490103" sldId="473"/>
        </pc:sldMkLst>
      </pc:sldChg>
      <pc:sldChg chg="addSp modSp add mod ord">
        <pc:chgData name="Miss Gardner" userId="0d7e61a6-b0a4-40df-a948-a6e0da2fbe10" providerId="ADAL" clId="{6CFB953A-8D4E-4848-9DE1-10D7E3E6DF68}" dt="2024-08-08T12:40:42.137" v="1976" actId="255"/>
        <pc:sldMkLst>
          <pc:docMk/>
          <pc:sldMk cId="1727516310" sldId="473"/>
        </pc:sldMkLst>
        <pc:spChg chg="add mod">
          <ac:chgData name="Miss Gardner" userId="0d7e61a6-b0a4-40df-a948-a6e0da2fbe10" providerId="ADAL" clId="{6CFB953A-8D4E-4848-9DE1-10D7E3E6DF68}" dt="2024-08-08T12:38:44.915" v="1956"/>
          <ac:spMkLst>
            <pc:docMk/>
            <pc:sldMk cId="1727516310" sldId="473"/>
            <ac:spMk id="3" creationId="{8C96899B-AF3F-235A-4FF6-D767715A90F1}"/>
          </ac:spMkLst>
        </pc:spChg>
        <pc:spChg chg="add mod">
          <ac:chgData name="Miss Gardner" userId="0d7e61a6-b0a4-40df-a948-a6e0da2fbe10" providerId="ADAL" clId="{6CFB953A-8D4E-4848-9DE1-10D7E3E6DF68}" dt="2024-08-08T12:38:44.915" v="1956"/>
          <ac:spMkLst>
            <pc:docMk/>
            <pc:sldMk cId="1727516310" sldId="473"/>
            <ac:spMk id="11" creationId="{606BD816-A7D0-A677-FF46-6145DBFFEDF7}"/>
          </ac:spMkLst>
        </pc:spChg>
        <pc:spChg chg="mod">
          <ac:chgData name="Miss Gardner" userId="0d7e61a6-b0a4-40df-a948-a6e0da2fbe10" providerId="ADAL" clId="{6CFB953A-8D4E-4848-9DE1-10D7E3E6DF68}" dt="2024-08-08T12:39:12.607" v="1961" actId="20577"/>
          <ac:spMkLst>
            <pc:docMk/>
            <pc:sldMk cId="1727516310" sldId="473"/>
            <ac:spMk id="12" creationId="{22C8D1B0-39F5-4A09-9ADD-D0A5E7018EF1}"/>
          </ac:spMkLst>
        </pc:spChg>
        <pc:spChg chg="add mod">
          <ac:chgData name="Miss Gardner" userId="0d7e61a6-b0a4-40df-a948-a6e0da2fbe10" providerId="ADAL" clId="{6CFB953A-8D4E-4848-9DE1-10D7E3E6DF68}" dt="2024-08-08T12:38:44.915" v="1956"/>
          <ac:spMkLst>
            <pc:docMk/>
            <pc:sldMk cId="1727516310" sldId="473"/>
            <ac:spMk id="13" creationId="{D66E6D66-5FF6-43A6-3BE0-1DAF316B6B6E}"/>
          </ac:spMkLst>
        </pc:spChg>
        <pc:spChg chg="add mod">
          <ac:chgData name="Miss Gardner" userId="0d7e61a6-b0a4-40df-a948-a6e0da2fbe10" providerId="ADAL" clId="{6CFB953A-8D4E-4848-9DE1-10D7E3E6DF68}" dt="2024-08-08T12:40:42.137" v="1976" actId="255"/>
          <ac:spMkLst>
            <pc:docMk/>
            <pc:sldMk cId="1727516310" sldId="473"/>
            <ac:spMk id="14" creationId="{C049E130-40DB-EFD8-C9B6-D462090D4E81}"/>
          </ac:spMkLst>
        </pc:spChg>
        <pc:spChg chg="add mod">
          <ac:chgData name="Miss Gardner" userId="0d7e61a6-b0a4-40df-a948-a6e0da2fbe10" providerId="ADAL" clId="{6CFB953A-8D4E-4848-9DE1-10D7E3E6DF68}" dt="2024-08-08T12:38:57.944" v="1958" actId="1076"/>
          <ac:spMkLst>
            <pc:docMk/>
            <pc:sldMk cId="1727516310" sldId="473"/>
            <ac:spMk id="22" creationId="{808E6F93-8E3D-7D62-D7C7-67C7B41E88FD}"/>
          </ac:spMkLst>
        </pc:spChg>
        <pc:spChg chg="add mod">
          <ac:chgData name="Miss Gardner" userId="0d7e61a6-b0a4-40df-a948-a6e0da2fbe10" providerId="ADAL" clId="{6CFB953A-8D4E-4848-9DE1-10D7E3E6DF68}" dt="2024-08-08T12:38:57.944" v="1958" actId="1076"/>
          <ac:spMkLst>
            <pc:docMk/>
            <pc:sldMk cId="1727516310" sldId="473"/>
            <ac:spMk id="23" creationId="{3A9CE026-2C79-438F-2FEC-9A9F09A08F74}"/>
          </ac:spMkLst>
        </pc:spChg>
        <pc:picChg chg="add mod">
          <ac:chgData name="Miss Gardner" userId="0d7e61a6-b0a4-40df-a948-a6e0da2fbe10" providerId="ADAL" clId="{6CFB953A-8D4E-4848-9DE1-10D7E3E6DF68}" dt="2024-08-08T12:38:44.915" v="1956"/>
          <ac:picMkLst>
            <pc:docMk/>
            <pc:sldMk cId="1727516310" sldId="473"/>
            <ac:picMk id="4" creationId="{EC47A61B-E573-165C-FDDF-B873A13FE63B}"/>
          </ac:picMkLst>
        </pc:picChg>
        <pc:picChg chg="add mod">
          <ac:chgData name="Miss Gardner" userId="0d7e61a6-b0a4-40df-a948-a6e0da2fbe10" providerId="ADAL" clId="{6CFB953A-8D4E-4848-9DE1-10D7E3E6DF68}" dt="2024-08-08T12:38:44.915" v="1956"/>
          <ac:picMkLst>
            <pc:docMk/>
            <pc:sldMk cId="1727516310" sldId="473"/>
            <ac:picMk id="5" creationId="{7B6901FF-AE1E-2530-FCD6-9BA608EEEC00}"/>
          </ac:picMkLst>
        </pc:picChg>
        <pc:picChg chg="add mod">
          <ac:chgData name="Miss Gardner" userId="0d7e61a6-b0a4-40df-a948-a6e0da2fbe10" providerId="ADAL" clId="{6CFB953A-8D4E-4848-9DE1-10D7E3E6DF68}" dt="2024-08-08T12:38:44.915" v="1956"/>
          <ac:picMkLst>
            <pc:docMk/>
            <pc:sldMk cId="1727516310" sldId="473"/>
            <ac:picMk id="6" creationId="{85DA56A8-8D59-141B-1E17-CB19BBC44B21}"/>
          </ac:picMkLst>
        </pc:picChg>
        <pc:picChg chg="add mod">
          <ac:chgData name="Miss Gardner" userId="0d7e61a6-b0a4-40df-a948-a6e0da2fbe10" providerId="ADAL" clId="{6CFB953A-8D4E-4848-9DE1-10D7E3E6DF68}" dt="2024-08-08T12:38:44.915" v="1956"/>
          <ac:picMkLst>
            <pc:docMk/>
            <pc:sldMk cId="1727516310" sldId="473"/>
            <ac:picMk id="8" creationId="{88B58834-1307-1763-53AD-01EFD4F0AABB}"/>
          </ac:picMkLst>
        </pc:picChg>
        <pc:picChg chg="add mod">
          <ac:chgData name="Miss Gardner" userId="0d7e61a6-b0a4-40df-a948-a6e0da2fbe10" providerId="ADAL" clId="{6CFB953A-8D4E-4848-9DE1-10D7E3E6DF68}" dt="2024-08-08T12:38:44.915" v="1956"/>
          <ac:picMkLst>
            <pc:docMk/>
            <pc:sldMk cId="1727516310" sldId="473"/>
            <ac:picMk id="9" creationId="{10DC7A34-2F42-CFFF-024B-6A31ED2F1AA7}"/>
          </ac:picMkLst>
        </pc:picChg>
        <pc:picChg chg="add mod">
          <ac:chgData name="Miss Gardner" userId="0d7e61a6-b0a4-40df-a948-a6e0da2fbe10" providerId="ADAL" clId="{6CFB953A-8D4E-4848-9DE1-10D7E3E6DF68}" dt="2024-08-08T12:38:44.915" v="1956"/>
          <ac:picMkLst>
            <pc:docMk/>
            <pc:sldMk cId="1727516310" sldId="473"/>
            <ac:picMk id="10" creationId="{FC7A5190-F621-3CB1-42EA-BC966CB87D87}"/>
          </ac:picMkLst>
        </pc:picChg>
        <pc:picChg chg="add mod">
          <ac:chgData name="Miss Gardner" userId="0d7e61a6-b0a4-40df-a948-a6e0da2fbe10" providerId="ADAL" clId="{6CFB953A-8D4E-4848-9DE1-10D7E3E6DF68}" dt="2024-08-08T12:38:57.944" v="1958" actId="1076"/>
          <ac:picMkLst>
            <pc:docMk/>
            <pc:sldMk cId="1727516310" sldId="473"/>
            <ac:picMk id="15" creationId="{25C47D5B-E095-069C-F8AF-B3E82719663D}"/>
          </ac:picMkLst>
        </pc:picChg>
        <pc:picChg chg="add mod">
          <ac:chgData name="Miss Gardner" userId="0d7e61a6-b0a4-40df-a948-a6e0da2fbe10" providerId="ADAL" clId="{6CFB953A-8D4E-4848-9DE1-10D7E3E6DF68}" dt="2024-08-08T12:38:57.944" v="1958" actId="1076"/>
          <ac:picMkLst>
            <pc:docMk/>
            <pc:sldMk cId="1727516310" sldId="473"/>
            <ac:picMk id="16" creationId="{5DD71D4F-2524-FE83-482D-6F6A8F11C879}"/>
          </ac:picMkLst>
        </pc:picChg>
        <pc:picChg chg="add mod">
          <ac:chgData name="Miss Gardner" userId="0d7e61a6-b0a4-40df-a948-a6e0da2fbe10" providerId="ADAL" clId="{6CFB953A-8D4E-4848-9DE1-10D7E3E6DF68}" dt="2024-08-08T12:38:57.944" v="1958" actId="1076"/>
          <ac:picMkLst>
            <pc:docMk/>
            <pc:sldMk cId="1727516310" sldId="473"/>
            <ac:picMk id="17" creationId="{75BD8649-85F6-AF8D-0DC0-6323DFCB7C66}"/>
          </ac:picMkLst>
        </pc:picChg>
        <pc:picChg chg="add mod">
          <ac:chgData name="Miss Gardner" userId="0d7e61a6-b0a4-40df-a948-a6e0da2fbe10" providerId="ADAL" clId="{6CFB953A-8D4E-4848-9DE1-10D7E3E6DF68}" dt="2024-08-08T12:38:57.944" v="1958" actId="1076"/>
          <ac:picMkLst>
            <pc:docMk/>
            <pc:sldMk cId="1727516310" sldId="473"/>
            <ac:picMk id="19" creationId="{D06190A9-E603-DC00-4A27-45765811D810}"/>
          </ac:picMkLst>
        </pc:picChg>
        <pc:picChg chg="add mod">
          <ac:chgData name="Miss Gardner" userId="0d7e61a6-b0a4-40df-a948-a6e0da2fbe10" providerId="ADAL" clId="{6CFB953A-8D4E-4848-9DE1-10D7E3E6DF68}" dt="2024-08-08T12:38:57.944" v="1958" actId="1076"/>
          <ac:picMkLst>
            <pc:docMk/>
            <pc:sldMk cId="1727516310" sldId="473"/>
            <ac:picMk id="20" creationId="{F670CBC3-C294-BD61-EC6B-A33F011EB555}"/>
          </ac:picMkLst>
        </pc:picChg>
        <pc:picChg chg="add mod">
          <ac:chgData name="Miss Gardner" userId="0d7e61a6-b0a4-40df-a948-a6e0da2fbe10" providerId="ADAL" clId="{6CFB953A-8D4E-4848-9DE1-10D7E3E6DF68}" dt="2024-08-08T12:38:57.944" v="1958" actId="1076"/>
          <ac:picMkLst>
            <pc:docMk/>
            <pc:sldMk cId="1727516310" sldId="473"/>
            <ac:picMk id="21" creationId="{417EBEA8-5954-04C1-FB4E-B647BF7D25A6}"/>
          </ac:picMkLst>
        </pc:picChg>
      </pc:sldChg>
      <pc:sldChg chg="modSp add del mod">
        <pc:chgData name="Miss Gardner" userId="0d7e61a6-b0a4-40df-a948-a6e0da2fbe10" providerId="ADAL" clId="{6CFB953A-8D4E-4848-9DE1-10D7E3E6DF68}" dt="2024-08-07T15:40:12.688" v="712"/>
        <pc:sldMkLst>
          <pc:docMk/>
          <pc:sldMk cId="1850353556" sldId="474"/>
        </pc:sldMkLst>
        <pc:spChg chg="mod">
          <ac:chgData name="Miss Gardner" userId="0d7e61a6-b0a4-40df-a948-a6e0da2fbe10" providerId="ADAL" clId="{6CFB953A-8D4E-4848-9DE1-10D7E3E6DF68}" dt="2024-08-07T15:40:12.688" v="712"/>
          <ac:spMkLst>
            <pc:docMk/>
            <pc:sldMk cId="1850353556" sldId="474"/>
            <ac:spMk id="2" creationId="{34398AD0-3875-B94F-A90E-046466F6C19A}"/>
          </ac:spMkLst>
        </pc:spChg>
      </pc:sldChg>
      <pc:sldChg chg="add del">
        <pc:chgData name="Miss Gardner" userId="0d7e61a6-b0a4-40df-a948-a6e0da2fbe10" providerId="ADAL" clId="{6CFB953A-8D4E-4848-9DE1-10D7E3E6DF68}" dt="2024-08-09T16:28:02.535" v="1977" actId="47"/>
        <pc:sldMkLst>
          <pc:docMk/>
          <pc:sldMk cId="3037452716" sldId="474"/>
        </pc:sldMkLst>
      </pc:sldChg>
      <pc:sldChg chg="addSp delSp modSp add mod">
        <pc:chgData name="Miss Gardner" userId="0d7e61a6-b0a4-40df-a948-a6e0da2fbe10" providerId="ADAL" clId="{6CFB953A-8D4E-4848-9DE1-10D7E3E6DF68}" dt="2024-08-08T10:54:13.468" v="1941" actId="20577"/>
        <pc:sldMkLst>
          <pc:docMk/>
          <pc:sldMk cId="172474819" sldId="475"/>
        </pc:sldMkLst>
        <pc:spChg chg="add del mod">
          <ac:chgData name="Miss Gardner" userId="0d7e61a6-b0a4-40df-a948-a6e0da2fbe10" providerId="ADAL" clId="{6CFB953A-8D4E-4848-9DE1-10D7E3E6DF68}" dt="2024-08-08T10:50:35.083" v="1724" actId="1076"/>
          <ac:spMkLst>
            <pc:docMk/>
            <pc:sldMk cId="172474819" sldId="475"/>
            <ac:spMk id="2" creationId="{00000000-0000-0000-0000-000000000000}"/>
          </ac:spMkLst>
        </pc:spChg>
        <pc:spChg chg="mod">
          <ac:chgData name="Miss Gardner" userId="0d7e61a6-b0a4-40df-a948-a6e0da2fbe10" providerId="ADAL" clId="{6CFB953A-8D4E-4848-9DE1-10D7E3E6DF68}" dt="2024-08-08T10:54:13.468" v="1941" actId="20577"/>
          <ac:spMkLst>
            <pc:docMk/>
            <pc:sldMk cId="172474819" sldId="475"/>
            <ac:spMk id="3" creationId="{00000000-0000-0000-0000-000000000000}"/>
          </ac:spMkLst>
        </pc:spChg>
        <pc:spChg chg="del">
          <ac:chgData name="Miss Gardner" userId="0d7e61a6-b0a4-40df-a948-a6e0da2fbe10" providerId="ADAL" clId="{6CFB953A-8D4E-4848-9DE1-10D7E3E6DF68}" dt="2024-08-08T10:37:17.538" v="1382" actId="478"/>
          <ac:spMkLst>
            <pc:docMk/>
            <pc:sldMk cId="172474819" sldId="475"/>
            <ac:spMk id="4" creationId="{1A09BBA6-4968-C411-6AE8-3740DB103CF3}"/>
          </ac:spMkLst>
        </pc:spChg>
        <pc:spChg chg="add del mod">
          <ac:chgData name="Miss Gardner" userId="0d7e61a6-b0a4-40df-a948-a6e0da2fbe10" providerId="ADAL" clId="{6CFB953A-8D4E-4848-9DE1-10D7E3E6DF68}" dt="2024-08-08T10:48:21.410" v="1592" actId="478"/>
          <ac:spMkLst>
            <pc:docMk/>
            <pc:sldMk cId="172474819" sldId="475"/>
            <ac:spMk id="10" creationId="{4A679FC8-488D-3C62-301F-2F1C5162A0EF}"/>
          </ac:spMkLst>
        </pc:spChg>
        <pc:picChg chg="del">
          <ac:chgData name="Miss Gardner" userId="0d7e61a6-b0a4-40df-a948-a6e0da2fbe10" providerId="ADAL" clId="{6CFB953A-8D4E-4848-9DE1-10D7E3E6DF68}" dt="2024-08-08T10:36:33.128" v="1326" actId="478"/>
          <ac:picMkLst>
            <pc:docMk/>
            <pc:sldMk cId="172474819" sldId="475"/>
            <ac:picMk id="5" creationId="{00000000-0000-0000-0000-000000000000}"/>
          </ac:picMkLst>
        </pc:picChg>
        <pc:picChg chg="mod">
          <ac:chgData name="Miss Gardner" userId="0d7e61a6-b0a4-40df-a948-a6e0da2fbe10" providerId="ADAL" clId="{6CFB953A-8D4E-4848-9DE1-10D7E3E6DF68}" dt="2024-08-08T10:50:43.059" v="1727" actId="1076"/>
          <ac:picMkLst>
            <pc:docMk/>
            <pc:sldMk cId="172474819" sldId="475"/>
            <ac:picMk id="14" creationId="{729DF3C4-54BC-D020-31E2-6EF03E1E9E86}"/>
          </ac:picMkLst>
        </pc:picChg>
      </pc:sldChg>
      <pc:sldChg chg="add del">
        <pc:chgData name="Miss Gardner" userId="0d7e61a6-b0a4-40df-a948-a6e0da2fbe10" providerId="ADAL" clId="{6CFB953A-8D4E-4848-9DE1-10D7E3E6DF68}" dt="2024-08-07T15:40:12.688" v="712"/>
        <pc:sldMkLst>
          <pc:docMk/>
          <pc:sldMk cId="623752108" sldId="475"/>
        </pc:sldMkLst>
      </pc:sldChg>
      <pc:sldChg chg="add del setBg">
        <pc:chgData name="Miss Gardner" userId="0d7e61a6-b0a4-40df-a948-a6e0da2fbe10" providerId="ADAL" clId="{6CFB953A-8D4E-4848-9DE1-10D7E3E6DF68}" dt="2024-08-07T15:40:12.688" v="712"/>
        <pc:sldMkLst>
          <pc:docMk/>
          <pc:sldMk cId="1811055211" sldId="476"/>
        </pc:sldMkLst>
      </pc:sldChg>
      <pc:sldChg chg="addSp modSp new mod">
        <pc:chgData name="Miss Gardner" userId="0d7e61a6-b0a4-40df-a948-a6e0da2fbe10" providerId="ADAL" clId="{6CFB953A-8D4E-4848-9DE1-10D7E3E6DF68}" dt="2024-08-13T11:58:46.918" v="2049" actId="20577"/>
        <pc:sldMkLst>
          <pc:docMk/>
          <pc:sldMk cId="2435575721" sldId="476"/>
        </pc:sldMkLst>
        <pc:spChg chg="mod">
          <ac:chgData name="Miss Gardner" userId="0d7e61a6-b0a4-40df-a948-a6e0da2fbe10" providerId="ADAL" clId="{6CFB953A-8D4E-4848-9DE1-10D7E3E6DF68}" dt="2024-08-13T11:58:46.918" v="2049" actId="20577"/>
          <ac:spMkLst>
            <pc:docMk/>
            <pc:sldMk cId="2435575721" sldId="476"/>
            <ac:spMk id="2" creationId="{7A4837AE-7E83-04D1-F79B-1BB126F2F415}"/>
          </ac:spMkLst>
        </pc:spChg>
        <pc:spChg chg="add mod">
          <ac:chgData name="Miss Gardner" userId="0d7e61a6-b0a4-40df-a948-a6e0da2fbe10" providerId="ADAL" clId="{6CFB953A-8D4E-4848-9DE1-10D7E3E6DF68}" dt="2024-08-11T16:45:25.950" v="2038"/>
          <ac:spMkLst>
            <pc:docMk/>
            <pc:sldMk cId="2435575721" sldId="476"/>
            <ac:spMk id="4" creationId="{5692BCCB-657A-3DD2-9D84-8503467ACA67}"/>
          </ac:spMkLst>
        </pc:spChg>
        <pc:spChg chg="add mod">
          <ac:chgData name="Miss Gardner" userId="0d7e61a6-b0a4-40df-a948-a6e0da2fbe10" providerId="ADAL" clId="{6CFB953A-8D4E-4848-9DE1-10D7E3E6DF68}" dt="2024-08-11T16:45:25.950" v="2038"/>
          <ac:spMkLst>
            <pc:docMk/>
            <pc:sldMk cId="2435575721" sldId="476"/>
            <ac:spMk id="11" creationId="{1AB41A16-6C1B-44B1-9625-7CE2ECD8D809}"/>
          </ac:spMkLst>
        </pc:spChg>
        <pc:spChg chg="add mod">
          <ac:chgData name="Miss Gardner" userId="0d7e61a6-b0a4-40df-a948-a6e0da2fbe10" providerId="ADAL" clId="{6CFB953A-8D4E-4848-9DE1-10D7E3E6DF68}" dt="2024-08-11T16:45:25.950" v="2038"/>
          <ac:spMkLst>
            <pc:docMk/>
            <pc:sldMk cId="2435575721" sldId="476"/>
            <ac:spMk id="12" creationId="{CD389810-0B7E-1A24-4DC7-FB623972B512}"/>
          </ac:spMkLst>
        </pc:spChg>
        <pc:picChg chg="add mod">
          <ac:chgData name="Miss Gardner" userId="0d7e61a6-b0a4-40df-a948-a6e0da2fbe10" providerId="ADAL" clId="{6CFB953A-8D4E-4848-9DE1-10D7E3E6DF68}" dt="2024-08-11T16:45:25.950" v="2038"/>
          <ac:picMkLst>
            <pc:docMk/>
            <pc:sldMk cId="2435575721" sldId="476"/>
            <ac:picMk id="5" creationId="{DB98946B-401A-F79D-828C-5C86605DB2CD}"/>
          </ac:picMkLst>
        </pc:picChg>
        <pc:picChg chg="add mod">
          <ac:chgData name="Miss Gardner" userId="0d7e61a6-b0a4-40df-a948-a6e0da2fbe10" providerId="ADAL" clId="{6CFB953A-8D4E-4848-9DE1-10D7E3E6DF68}" dt="2024-08-11T16:45:25.950" v="2038"/>
          <ac:picMkLst>
            <pc:docMk/>
            <pc:sldMk cId="2435575721" sldId="476"/>
            <ac:picMk id="6" creationId="{85A73D2B-B2E8-E102-B1E6-BCD9B8FC112C}"/>
          </ac:picMkLst>
        </pc:picChg>
        <pc:picChg chg="add mod">
          <ac:chgData name="Miss Gardner" userId="0d7e61a6-b0a4-40df-a948-a6e0da2fbe10" providerId="ADAL" clId="{6CFB953A-8D4E-4848-9DE1-10D7E3E6DF68}" dt="2024-08-11T16:45:25.950" v="2038"/>
          <ac:picMkLst>
            <pc:docMk/>
            <pc:sldMk cId="2435575721" sldId="476"/>
            <ac:picMk id="7" creationId="{7BA25A9F-6543-F915-2179-A7D59F6739F1}"/>
          </ac:picMkLst>
        </pc:picChg>
        <pc:picChg chg="add mod">
          <ac:chgData name="Miss Gardner" userId="0d7e61a6-b0a4-40df-a948-a6e0da2fbe10" providerId="ADAL" clId="{6CFB953A-8D4E-4848-9DE1-10D7E3E6DF68}" dt="2024-08-11T16:45:25.950" v="2038"/>
          <ac:picMkLst>
            <pc:docMk/>
            <pc:sldMk cId="2435575721" sldId="476"/>
            <ac:picMk id="8" creationId="{88C2F6F3-23F0-E032-E713-F3D1DE7A6000}"/>
          </ac:picMkLst>
        </pc:picChg>
        <pc:picChg chg="add mod">
          <ac:chgData name="Miss Gardner" userId="0d7e61a6-b0a4-40df-a948-a6e0da2fbe10" providerId="ADAL" clId="{6CFB953A-8D4E-4848-9DE1-10D7E3E6DF68}" dt="2024-08-11T16:45:25.950" v="2038"/>
          <ac:picMkLst>
            <pc:docMk/>
            <pc:sldMk cId="2435575721" sldId="476"/>
            <ac:picMk id="9" creationId="{42F34E04-DE3C-3AA5-8F2D-166D6A83A9A7}"/>
          </ac:picMkLst>
        </pc:picChg>
        <pc:picChg chg="add mod">
          <ac:chgData name="Miss Gardner" userId="0d7e61a6-b0a4-40df-a948-a6e0da2fbe10" providerId="ADAL" clId="{6CFB953A-8D4E-4848-9DE1-10D7E3E6DF68}" dt="2024-08-11T16:45:25.950" v="2038"/>
          <ac:picMkLst>
            <pc:docMk/>
            <pc:sldMk cId="2435575721" sldId="476"/>
            <ac:picMk id="10" creationId="{E7229391-E030-CFC1-7DB2-9FD8226BEA64}"/>
          </ac:picMkLst>
        </pc:picChg>
        <pc:picChg chg="add mod modCrop">
          <ac:chgData name="Miss Gardner" userId="0d7e61a6-b0a4-40df-a948-a6e0da2fbe10" providerId="ADAL" clId="{6CFB953A-8D4E-4848-9DE1-10D7E3E6DF68}" dt="2024-08-11T16:47:38.983" v="2048" actId="14100"/>
          <ac:picMkLst>
            <pc:docMk/>
            <pc:sldMk cId="2435575721" sldId="476"/>
            <ac:picMk id="14" creationId="{18476F0B-21FA-C717-C1C6-82EF292E187B}"/>
          </ac:picMkLst>
        </pc:picChg>
      </pc:sldChg>
    </pc:docChg>
  </pc:docChgLst>
  <pc:docChgLst>
    <pc:chgData name="Miss Gardner" userId="0d7e61a6-b0a4-40df-a948-a6e0da2fbe10" providerId="ADAL" clId="{60F6A19D-893E-4076-8261-5E4EDDF2970A}"/>
    <pc:docChg chg="custSel delSld modSld">
      <pc:chgData name="Miss Gardner" userId="0d7e61a6-b0a4-40df-a948-a6e0da2fbe10" providerId="ADAL" clId="{60F6A19D-893E-4076-8261-5E4EDDF2970A}" dt="2024-09-23T11:19:04.329" v="691" actId="20577"/>
      <pc:docMkLst>
        <pc:docMk/>
      </pc:docMkLst>
      <pc:sldChg chg="addSp modSp mod">
        <pc:chgData name="Miss Gardner" userId="0d7e61a6-b0a4-40df-a948-a6e0da2fbe10" providerId="ADAL" clId="{60F6A19D-893E-4076-8261-5E4EDDF2970A}" dt="2024-09-23T11:12:24.088" v="213" actId="1076"/>
        <pc:sldMkLst>
          <pc:docMk/>
          <pc:sldMk cId="1385519747" sldId="364"/>
        </pc:sldMkLst>
        <pc:spChg chg="mod">
          <ac:chgData name="Miss Gardner" userId="0d7e61a6-b0a4-40df-a948-a6e0da2fbe10" providerId="ADAL" clId="{60F6A19D-893E-4076-8261-5E4EDDF2970A}" dt="2024-09-23T11:08:45.940" v="146" actId="1076"/>
          <ac:spMkLst>
            <pc:docMk/>
            <pc:sldMk cId="1385519747" sldId="364"/>
            <ac:spMk id="3" creationId="{29BD3447-425B-E604-C1A8-AE5FB5D3DA59}"/>
          </ac:spMkLst>
        </pc:spChg>
        <pc:spChg chg="add mod">
          <ac:chgData name="Miss Gardner" userId="0d7e61a6-b0a4-40df-a948-a6e0da2fbe10" providerId="ADAL" clId="{60F6A19D-893E-4076-8261-5E4EDDF2970A}" dt="2024-09-23T11:12:20.878" v="211" actId="20577"/>
          <ac:spMkLst>
            <pc:docMk/>
            <pc:sldMk cId="1385519747" sldId="364"/>
            <ac:spMk id="4" creationId="{71274F36-84D1-149E-B4AF-9A2A43BE30F9}"/>
          </ac:spMkLst>
        </pc:spChg>
        <pc:spChg chg="mod">
          <ac:chgData name="Miss Gardner" userId="0d7e61a6-b0a4-40df-a948-a6e0da2fbe10" providerId="ADAL" clId="{60F6A19D-893E-4076-8261-5E4EDDF2970A}" dt="2024-09-23T11:11:41.055" v="205" actId="14100"/>
          <ac:spMkLst>
            <pc:docMk/>
            <pc:sldMk cId="1385519747" sldId="364"/>
            <ac:spMk id="12" creationId="{22C8D1B0-39F5-4A09-9ADD-D0A5E7018EF1}"/>
          </ac:spMkLst>
        </pc:spChg>
        <pc:picChg chg="add mod">
          <ac:chgData name="Miss Gardner" userId="0d7e61a6-b0a4-40df-a948-a6e0da2fbe10" providerId="ADAL" clId="{60F6A19D-893E-4076-8261-5E4EDDF2970A}" dt="2024-09-23T11:12:24.088" v="213" actId="1076"/>
          <ac:picMkLst>
            <pc:docMk/>
            <pc:sldMk cId="1385519747" sldId="364"/>
            <ac:picMk id="6" creationId="{67132E48-5CA2-A952-29F9-ECB23100BC4C}"/>
          </ac:picMkLst>
        </pc:picChg>
      </pc:sldChg>
      <pc:sldChg chg="modSp mod">
        <pc:chgData name="Miss Gardner" userId="0d7e61a6-b0a4-40df-a948-a6e0da2fbe10" providerId="ADAL" clId="{60F6A19D-893E-4076-8261-5E4EDDF2970A}" dt="2024-09-17T15:21:51.068" v="1" actId="6549"/>
        <pc:sldMkLst>
          <pc:docMk/>
          <pc:sldMk cId="650592244" sldId="367"/>
        </pc:sldMkLst>
        <pc:spChg chg="mod">
          <ac:chgData name="Miss Gardner" userId="0d7e61a6-b0a4-40df-a948-a6e0da2fbe10" providerId="ADAL" clId="{60F6A19D-893E-4076-8261-5E4EDDF2970A}" dt="2024-09-17T15:21:38.110" v="0" actId="6549"/>
          <ac:spMkLst>
            <pc:docMk/>
            <pc:sldMk cId="650592244" sldId="367"/>
            <ac:spMk id="3" creationId="{1B97FA4E-8093-1E91-6DE3-C0B5681A88E7}"/>
          </ac:spMkLst>
        </pc:spChg>
        <pc:spChg chg="mod">
          <ac:chgData name="Miss Gardner" userId="0d7e61a6-b0a4-40df-a948-a6e0da2fbe10" providerId="ADAL" clId="{60F6A19D-893E-4076-8261-5E4EDDF2970A}" dt="2024-09-17T15:21:51.068" v="1" actId="6549"/>
          <ac:spMkLst>
            <pc:docMk/>
            <pc:sldMk cId="650592244" sldId="367"/>
            <ac:spMk id="12" creationId="{22C8D1B0-39F5-4A09-9ADD-D0A5E7018EF1}"/>
          </ac:spMkLst>
        </pc:spChg>
      </pc:sldChg>
      <pc:sldChg chg="del">
        <pc:chgData name="Miss Gardner" userId="0d7e61a6-b0a4-40df-a948-a6e0da2fbe10" providerId="ADAL" clId="{60F6A19D-893E-4076-8261-5E4EDDF2970A}" dt="2024-09-17T15:22:09.137" v="2" actId="47"/>
        <pc:sldMkLst>
          <pc:docMk/>
          <pc:sldMk cId="3742347267" sldId="368"/>
        </pc:sldMkLst>
      </pc:sldChg>
      <pc:sldChg chg="modNotesTx">
        <pc:chgData name="Miss Gardner" userId="0d7e61a6-b0a4-40df-a948-a6e0da2fbe10" providerId="ADAL" clId="{60F6A19D-893E-4076-8261-5E4EDDF2970A}" dt="2024-09-23T11:18:32.243" v="666" actId="20577"/>
        <pc:sldMkLst>
          <pc:docMk/>
          <pc:sldMk cId="3411190576" sldId="429"/>
        </pc:sldMkLst>
      </pc:sldChg>
      <pc:sldChg chg="modNotesTx">
        <pc:chgData name="Miss Gardner" userId="0d7e61a6-b0a4-40df-a948-a6e0da2fbe10" providerId="ADAL" clId="{60F6A19D-893E-4076-8261-5E4EDDF2970A}" dt="2024-09-23T11:18:36.897" v="681" actId="20577"/>
        <pc:sldMkLst>
          <pc:docMk/>
          <pc:sldMk cId="878290481" sldId="432"/>
        </pc:sldMkLst>
      </pc:sldChg>
      <pc:sldChg chg="modSp mod modNotesTx">
        <pc:chgData name="Miss Gardner" userId="0d7e61a6-b0a4-40df-a948-a6e0da2fbe10" providerId="ADAL" clId="{60F6A19D-893E-4076-8261-5E4EDDF2970A}" dt="2024-09-23T11:16:36.146" v="507" actId="20577"/>
        <pc:sldMkLst>
          <pc:docMk/>
          <pc:sldMk cId="3420027681" sldId="465"/>
        </pc:sldMkLst>
        <pc:spChg chg="mod">
          <ac:chgData name="Miss Gardner" userId="0d7e61a6-b0a4-40df-a948-a6e0da2fbe10" providerId="ADAL" clId="{60F6A19D-893E-4076-8261-5E4EDDF2970A}" dt="2024-09-23T11:15:20.683" v="501" actId="1076"/>
          <ac:spMkLst>
            <pc:docMk/>
            <pc:sldMk cId="3420027681" sldId="465"/>
            <ac:spMk id="2" creationId="{00000000-0000-0000-0000-000000000000}"/>
          </ac:spMkLst>
        </pc:spChg>
        <pc:spChg chg="mod">
          <ac:chgData name="Miss Gardner" userId="0d7e61a6-b0a4-40df-a948-a6e0da2fbe10" providerId="ADAL" clId="{60F6A19D-893E-4076-8261-5E4EDDF2970A}" dt="2024-09-23T11:15:33.811" v="504" actId="14100"/>
          <ac:spMkLst>
            <pc:docMk/>
            <pc:sldMk cId="3420027681" sldId="465"/>
            <ac:spMk id="3" creationId="{00000000-0000-0000-0000-000000000000}"/>
          </ac:spMkLst>
        </pc:spChg>
        <pc:spChg chg="mod">
          <ac:chgData name="Miss Gardner" userId="0d7e61a6-b0a4-40df-a948-a6e0da2fbe10" providerId="ADAL" clId="{60F6A19D-893E-4076-8261-5E4EDDF2970A}" dt="2024-09-23T11:15:42.903" v="506" actId="403"/>
          <ac:spMkLst>
            <pc:docMk/>
            <pc:sldMk cId="3420027681" sldId="465"/>
            <ac:spMk id="4" creationId="{1A09BBA6-4968-C411-6AE8-3740DB103CF3}"/>
          </ac:spMkLst>
        </pc:spChg>
        <pc:picChg chg="mod">
          <ac:chgData name="Miss Gardner" userId="0d7e61a6-b0a4-40df-a948-a6e0da2fbe10" providerId="ADAL" clId="{60F6A19D-893E-4076-8261-5E4EDDF2970A}" dt="2024-09-23T11:14:58.075" v="492" actId="1076"/>
          <ac:picMkLst>
            <pc:docMk/>
            <pc:sldMk cId="3420027681" sldId="465"/>
            <ac:picMk id="5" creationId="{00000000-0000-0000-0000-000000000000}"/>
          </ac:picMkLst>
        </pc:picChg>
        <pc:picChg chg="mod">
          <ac:chgData name="Miss Gardner" userId="0d7e61a6-b0a4-40df-a948-a6e0da2fbe10" providerId="ADAL" clId="{60F6A19D-893E-4076-8261-5E4EDDF2970A}" dt="2024-09-23T11:14:59.131" v="493" actId="1076"/>
          <ac:picMkLst>
            <pc:docMk/>
            <pc:sldMk cId="3420027681" sldId="465"/>
            <ac:picMk id="14" creationId="{729DF3C4-54BC-D020-31E2-6EF03E1E9E86}"/>
          </ac:picMkLst>
        </pc:picChg>
      </pc:sldChg>
      <pc:sldChg chg="modNotesTx">
        <pc:chgData name="Miss Gardner" userId="0d7e61a6-b0a4-40df-a948-a6e0da2fbe10" providerId="ADAL" clId="{60F6A19D-893E-4076-8261-5E4EDDF2970A}" dt="2024-09-23T11:19:04.329" v="691" actId="20577"/>
        <pc:sldMkLst>
          <pc:docMk/>
          <pc:sldMk cId="3832596932" sldId="470"/>
        </pc:sldMkLst>
      </pc:sldChg>
      <pc:sldChg chg="modNotesTx">
        <pc:chgData name="Miss Gardner" userId="0d7e61a6-b0a4-40df-a948-a6e0da2fbe10" providerId="ADAL" clId="{60F6A19D-893E-4076-8261-5E4EDDF2970A}" dt="2024-09-23T11:18:41.681" v="682" actId="20577"/>
        <pc:sldMkLst>
          <pc:docMk/>
          <pc:sldMk cId="2236848582" sldId="471"/>
        </pc:sldMkLst>
      </pc:sldChg>
      <pc:sldChg chg="modNotesTx">
        <pc:chgData name="Miss Gardner" userId="0d7e61a6-b0a4-40df-a948-a6e0da2fbe10" providerId="ADAL" clId="{60F6A19D-893E-4076-8261-5E4EDDF2970A}" dt="2024-09-23T11:18:48.568" v="683" actId="20577"/>
        <pc:sldMkLst>
          <pc:docMk/>
          <pc:sldMk cId="172474819" sldId="475"/>
        </pc:sldMkLst>
      </pc:sldChg>
      <pc:sldChg chg="modSp mod modNotesTx">
        <pc:chgData name="Miss Gardner" userId="0d7e61a6-b0a4-40df-a948-a6e0da2fbe10" providerId="ADAL" clId="{60F6A19D-893E-4076-8261-5E4EDDF2970A}" dt="2024-09-23T11:18:17.289" v="665" actId="20577"/>
        <pc:sldMkLst>
          <pc:docMk/>
          <pc:sldMk cId="1984419776" sldId="478"/>
        </pc:sldMkLst>
        <pc:spChg chg="mod">
          <ac:chgData name="Miss Gardner" userId="0d7e61a6-b0a4-40df-a948-a6e0da2fbe10" providerId="ADAL" clId="{60F6A19D-893E-4076-8261-5E4EDDF2970A}" dt="2024-09-23T11:18:05.359" v="664" actId="20577"/>
          <ac:spMkLst>
            <pc:docMk/>
            <pc:sldMk cId="1984419776" sldId="478"/>
            <ac:spMk id="10" creationId="{13E1D3F5-086B-9BED-59E5-19B891CFF2AF}"/>
          </ac:spMkLst>
        </pc:spChg>
      </pc:sldChg>
      <pc:sldChg chg="modSp mod modNotesTx">
        <pc:chgData name="Miss Gardner" userId="0d7e61a6-b0a4-40df-a948-a6e0da2fbe10" providerId="ADAL" clId="{60F6A19D-893E-4076-8261-5E4EDDF2970A}" dt="2024-09-23T11:18:56.737" v="689" actId="20577"/>
        <pc:sldMkLst>
          <pc:docMk/>
          <pc:sldMk cId="1795215039" sldId="480"/>
        </pc:sldMkLst>
        <pc:spChg chg="mod">
          <ac:chgData name="Miss Gardner" userId="0d7e61a6-b0a4-40df-a948-a6e0da2fbe10" providerId="ADAL" clId="{60F6A19D-893E-4076-8261-5E4EDDF2970A}" dt="2024-09-17T15:48:51.979" v="138" actId="20577"/>
          <ac:spMkLst>
            <pc:docMk/>
            <pc:sldMk cId="1795215039" sldId="480"/>
            <ac:spMk id="5" creationId="{55CF7BB2-1F41-F743-589E-CEA8BC83A721}"/>
          </ac:spMkLst>
        </pc:spChg>
        <pc:picChg chg="mod">
          <ac:chgData name="Miss Gardner" userId="0d7e61a6-b0a4-40df-a948-a6e0da2fbe10" providerId="ADAL" clId="{60F6A19D-893E-4076-8261-5E4EDDF2970A}" dt="2024-09-17T15:47:10.503" v="7" actId="1076"/>
          <ac:picMkLst>
            <pc:docMk/>
            <pc:sldMk cId="1795215039" sldId="480"/>
            <ac:picMk id="13" creationId="{583BA322-F1F6-61D7-185F-490AB289D72E}"/>
          </ac:picMkLst>
        </pc:picChg>
      </pc:sldChg>
    </pc:docChg>
  </pc:docChgLst>
  <pc:docChgLst>
    <pc:chgData name="Miss Gardner" userId="S::cgardner@bournesgreen.secat.co.uk::0d7e61a6-b0a4-40df-a948-a6e0da2fbe10" providerId="AD" clId="Web-{B7D23EF9-70A9-8765-801E-0008C77B350C}"/>
    <pc:docChg chg="addSld delSld modSld">
      <pc:chgData name="Miss Gardner" userId="S::cgardner@bournesgreen.secat.co.uk::0d7e61a6-b0a4-40df-a948-a6e0da2fbe10" providerId="AD" clId="Web-{B7D23EF9-70A9-8765-801E-0008C77B350C}" dt="2024-08-27T13:09:53.919" v="460" actId="1076"/>
      <pc:docMkLst>
        <pc:docMk/>
      </pc:docMkLst>
      <pc:sldChg chg="modSp">
        <pc:chgData name="Miss Gardner" userId="S::cgardner@bournesgreen.secat.co.uk::0d7e61a6-b0a4-40df-a948-a6e0da2fbe10" providerId="AD" clId="Web-{B7D23EF9-70A9-8765-801E-0008C77B350C}" dt="2024-08-27T13:09:19.667" v="444" actId="20577"/>
        <pc:sldMkLst>
          <pc:docMk/>
          <pc:sldMk cId="1385519747" sldId="364"/>
        </pc:sldMkLst>
        <pc:spChg chg="mod">
          <ac:chgData name="Miss Gardner" userId="S::cgardner@bournesgreen.secat.co.uk::0d7e61a6-b0a4-40df-a948-a6e0da2fbe10" providerId="AD" clId="Web-{B7D23EF9-70A9-8765-801E-0008C77B350C}" dt="2024-08-27T13:09:19.667" v="444" actId="20577"/>
          <ac:spMkLst>
            <pc:docMk/>
            <pc:sldMk cId="1385519747" sldId="364"/>
            <ac:spMk id="12" creationId="{22C8D1B0-39F5-4A09-9ADD-D0A5E7018EF1}"/>
          </ac:spMkLst>
        </pc:spChg>
      </pc:sldChg>
      <pc:sldChg chg="addSp modSp">
        <pc:chgData name="Miss Gardner" userId="S::cgardner@bournesgreen.secat.co.uk::0d7e61a6-b0a4-40df-a948-a6e0da2fbe10" providerId="AD" clId="Web-{B7D23EF9-70A9-8765-801E-0008C77B350C}" dt="2024-08-27T13:09:53.919" v="460" actId="1076"/>
        <pc:sldMkLst>
          <pc:docMk/>
          <pc:sldMk cId="2939075557" sldId="420"/>
        </pc:sldMkLst>
        <pc:spChg chg="add mod">
          <ac:chgData name="Miss Gardner" userId="S::cgardner@bournesgreen.secat.co.uk::0d7e61a6-b0a4-40df-a948-a6e0da2fbe10" providerId="AD" clId="Web-{B7D23EF9-70A9-8765-801E-0008C77B350C}" dt="2024-08-27T13:09:53.919" v="460" actId="1076"/>
          <ac:spMkLst>
            <pc:docMk/>
            <pc:sldMk cId="2939075557" sldId="420"/>
            <ac:spMk id="7" creationId="{E34D69C2-009E-B0E0-10A1-CBD198929813}"/>
          </ac:spMkLst>
        </pc:spChg>
      </pc:sldChg>
      <pc:sldChg chg="modSp">
        <pc:chgData name="Miss Gardner" userId="S::cgardner@bournesgreen.secat.co.uk::0d7e61a6-b0a4-40df-a948-a6e0da2fbe10" providerId="AD" clId="Web-{B7D23EF9-70A9-8765-801E-0008C77B350C}" dt="2024-08-27T12:54:14.792" v="7" actId="14100"/>
        <pc:sldMkLst>
          <pc:docMk/>
          <pc:sldMk cId="172474819" sldId="475"/>
        </pc:sldMkLst>
        <pc:spChg chg="mod">
          <ac:chgData name="Miss Gardner" userId="S::cgardner@bournesgreen.secat.co.uk::0d7e61a6-b0a4-40df-a948-a6e0da2fbe10" providerId="AD" clId="Web-{B7D23EF9-70A9-8765-801E-0008C77B350C}" dt="2024-08-27T12:53:51.010" v="0" actId="1076"/>
          <ac:spMkLst>
            <pc:docMk/>
            <pc:sldMk cId="172474819" sldId="475"/>
            <ac:spMk id="2" creationId="{00000000-0000-0000-0000-000000000000}"/>
          </ac:spMkLst>
        </pc:spChg>
        <pc:picChg chg="mod ord">
          <ac:chgData name="Miss Gardner" userId="S::cgardner@bournesgreen.secat.co.uk::0d7e61a6-b0a4-40df-a948-a6e0da2fbe10" providerId="AD" clId="Web-{B7D23EF9-70A9-8765-801E-0008C77B350C}" dt="2024-08-27T12:54:14.792" v="7" actId="14100"/>
          <ac:picMkLst>
            <pc:docMk/>
            <pc:sldMk cId="172474819" sldId="475"/>
            <ac:picMk id="14" creationId="{729DF3C4-54BC-D020-31E2-6EF03E1E9E86}"/>
          </ac:picMkLst>
        </pc:picChg>
      </pc:sldChg>
      <pc:sldChg chg="del">
        <pc:chgData name="Miss Gardner" userId="S::cgardner@bournesgreen.secat.co.uk::0d7e61a6-b0a4-40df-a948-a6e0da2fbe10" providerId="AD" clId="Web-{B7D23EF9-70A9-8765-801E-0008C77B350C}" dt="2024-08-27T12:58:08.597" v="39"/>
        <pc:sldMkLst>
          <pc:docMk/>
          <pc:sldMk cId="2435575721" sldId="476"/>
        </pc:sldMkLst>
      </pc:sldChg>
      <pc:sldChg chg="modSp add replId">
        <pc:chgData name="Miss Gardner" userId="S::cgardner@bournesgreen.secat.co.uk::0d7e61a6-b0a4-40df-a948-a6e0da2fbe10" providerId="AD" clId="Web-{B7D23EF9-70A9-8765-801E-0008C77B350C}" dt="2024-08-27T12:57:10.392" v="25" actId="20577"/>
        <pc:sldMkLst>
          <pc:docMk/>
          <pc:sldMk cId="4275166661" sldId="477"/>
        </pc:sldMkLst>
        <pc:spChg chg="mod">
          <ac:chgData name="Miss Gardner" userId="S::cgardner@bournesgreen.secat.co.uk::0d7e61a6-b0a4-40df-a948-a6e0da2fbe10" providerId="AD" clId="Web-{B7D23EF9-70A9-8765-801E-0008C77B350C}" dt="2024-08-27T12:57:10.392" v="25" actId="20577"/>
          <ac:spMkLst>
            <pc:docMk/>
            <pc:sldMk cId="4275166661" sldId="477"/>
            <ac:spMk id="12" creationId="{22C8D1B0-39F5-4A09-9ADD-D0A5E7018EF1}"/>
          </ac:spMkLst>
        </pc:spChg>
      </pc:sldChg>
      <pc:sldChg chg="addSp delSp modSp add replId">
        <pc:chgData name="Miss Gardner" userId="S::cgardner@bournesgreen.secat.co.uk::0d7e61a6-b0a4-40df-a948-a6e0da2fbe10" providerId="AD" clId="Web-{B7D23EF9-70A9-8765-801E-0008C77B350C}" dt="2024-08-27T13:03:12.811" v="223" actId="14100"/>
        <pc:sldMkLst>
          <pc:docMk/>
          <pc:sldMk cId="1984419776" sldId="478"/>
        </pc:sldMkLst>
        <pc:spChg chg="mod">
          <ac:chgData name="Miss Gardner" userId="S::cgardner@bournesgreen.secat.co.uk::0d7e61a6-b0a4-40df-a948-a6e0da2fbe10" providerId="AD" clId="Web-{B7D23EF9-70A9-8765-801E-0008C77B350C}" dt="2024-08-27T13:03:12.811" v="223" actId="14100"/>
          <ac:spMkLst>
            <pc:docMk/>
            <pc:sldMk cId="1984419776" sldId="478"/>
            <ac:spMk id="4" creationId="{1D0C56A2-B8FB-0E4C-9808-4C8445824CFE}"/>
          </ac:spMkLst>
        </pc:spChg>
        <pc:spChg chg="add mod">
          <ac:chgData name="Miss Gardner" userId="S::cgardner@bournesgreen.secat.co.uk::0d7e61a6-b0a4-40df-a948-a6e0da2fbe10" providerId="AD" clId="Web-{B7D23EF9-70A9-8765-801E-0008C77B350C}" dt="2024-08-27T13:02:19.575" v="221" actId="14100"/>
          <ac:spMkLst>
            <pc:docMk/>
            <pc:sldMk cId="1984419776" sldId="478"/>
            <ac:spMk id="10" creationId="{13E1D3F5-086B-9BED-59E5-19B891CFF2AF}"/>
          </ac:spMkLst>
        </pc:spChg>
        <pc:graphicFrameChg chg="del">
          <ac:chgData name="Miss Gardner" userId="S::cgardner@bournesgreen.secat.co.uk::0d7e61a6-b0a4-40df-a948-a6e0da2fbe10" providerId="AD" clId="Web-{B7D23EF9-70A9-8765-801E-0008C77B350C}" dt="2024-08-27T12:57:31.455" v="29"/>
          <ac:graphicFrameMkLst>
            <pc:docMk/>
            <pc:sldMk cId="1984419776" sldId="478"/>
            <ac:graphicFrameMk id="16" creationId="{6940073D-098E-D73F-218D-41780BEE3DEC}"/>
          </ac:graphicFrameMkLst>
        </pc:graphicFrameChg>
        <pc:picChg chg="del">
          <ac:chgData name="Miss Gardner" userId="S::cgardner@bournesgreen.secat.co.uk::0d7e61a6-b0a4-40df-a948-a6e0da2fbe10" providerId="AD" clId="Web-{B7D23EF9-70A9-8765-801E-0008C77B350C}" dt="2024-08-27T12:57:54.284" v="37"/>
          <ac:picMkLst>
            <pc:docMk/>
            <pc:sldMk cId="1984419776" sldId="478"/>
            <ac:picMk id="5" creationId="{A77DE003-8673-7349-8269-8B2BBAA6A76D}"/>
          </ac:picMkLst>
        </pc:picChg>
        <pc:picChg chg="add mod">
          <ac:chgData name="Miss Gardner" userId="S::cgardner@bournesgreen.secat.co.uk::0d7e61a6-b0a4-40df-a948-a6e0da2fbe10" providerId="AD" clId="Web-{B7D23EF9-70A9-8765-801E-0008C77B350C}" dt="2024-08-27T12:57:55.878" v="38" actId="1076"/>
          <ac:picMkLst>
            <pc:docMk/>
            <pc:sldMk cId="1984419776" sldId="478"/>
            <ac:picMk id="8" creationId="{0C7714A3-2167-8384-0DEB-0E382B741368}"/>
          </ac:picMkLst>
        </pc:picChg>
      </pc:sldChg>
      <pc:sldChg chg="add del">
        <pc:chgData name="Miss Gardner" userId="S::cgardner@bournesgreen.secat.co.uk::0d7e61a6-b0a4-40df-a948-a6e0da2fbe10" providerId="AD" clId="Web-{B7D23EF9-70A9-8765-801E-0008C77B350C}" dt="2024-08-27T12:57:25.377" v="27"/>
        <pc:sldMkLst>
          <pc:docMk/>
          <pc:sldMk cId="2191196576" sldId="478"/>
        </pc:sldMkLst>
      </pc:sldChg>
    </pc:docChg>
  </pc:docChgLst>
  <pc:docChgLst>
    <pc:chgData name="Miss Gardner" userId="0d7e61a6-b0a4-40df-a948-a6e0da2fbe10" providerId="ADAL" clId="{B584A080-63FA-4FA9-B99C-2DBBB314592C}"/>
    <pc:docChg chg="undo custSel modSld sldOrd">
      <pc:chgData name="Miss Gardner" userId="0d7e61a6-b0a4-40df-a948-a6e0da2fbe10" providerId="ADAL" clId="{B584A080-63FA-4FA9-B99C-2DBBB314592C}" dt="2024-09-20T13:23:37.190" v="6" actId="20578"/>
      <pc:docMkLst>
        <pc:docMk/>
      </pc:docMkLst>
      <pc:sldChg chg="modSp mod">
        <pc:chgData name="Miss Gardner" userId="0d7e61a6-b0a4-40df-a948-a6e0da2fbe10" providerId="ADAL" clId="{B584A080-63FA-4FA9-B99C-2DBBB314592C}" dt="2024-09-20T13:23:24.685" v="1" actId="1076"/>
        <pc:sldMkLst>
          <pc:docMk/>
          <pc:sldMk cId="650592244" sldId="367"/>
        </pc:sldMkLst>
        <pc:spChg chg="mod">
          <ac:chgData name="Miss Gardner" userId="0d7e61a6-b0a4-40df-a948-a6e0da2fbe10" providerId="ADAL" clId="{B584A080-63FA-4FA9-B99C-2DBBB314592C}" dt="2024-09-20T13:23:24.685" v="1" actId="1076"/>
          <ac:spMkLst>
            <pc:docMk/>
            <pc:sldMk cId="650592244" sldId="367"/>
            <ac:spMk id="3" creationId="{1B97FA4E-8093-1E91-6DE3-C0B5681A88E7}"/>
          </ac:spMkLst>
        </pc:spChg>
        <pc:spChg chg="mod">
          <ac:chgData name="Miss Gardner" userId="0d7e61a6-b0a4-40df-a948-a6e0da2fbe10" providerId="ADAL" clId="{B584A080-63FA-4FA9-B99C-2DBBB314592C}" dt="2024-09-20T13:23:18.904" v="0" actId="14100"/>
          <ac:spMkLst>
            <pc:docMk/>
            <pc:sldMk cId="650592244" sldId="367"/>
            <ac:spMk id="12" creationId="{22C8D1B0-39F5-4A09-9ADD-D0A5E7018EF1}"/>
          </ac:spMkLst>
        </pc:spChg>
      </pc:sldChg>
      <pc:sldChg chg="addSp delSp modSp mod ord">
        <pc:chgData name="Miss Gardner" userId="0d7e61a6-b0a4-40df-a948-a6e0da2fbe10" providerId="ADAL" clId="{B584A080-63FA-4FA9-B99C-2DBBB314592C}" dt="2024-09-20T13:23:37.190" v="6" actId="20578"/>
        <pc:sldMkLst>
          <pc:docMk/>
          <pc:sldMk cId="3142745875" sldId="370"/>
        </pc:sldMkLst>
        <pc:graphicFrameChg chg="add del modGraphic">
          <ac:chgData name="Miss Gardner" userId="0d7e61a6-b0a4-40df-a948-a6e0da2fbe10" providerId="ADAL" clId="{B584A080-63FA-4FA9-B99C-2DBBB314592C}" dt="2024-09-20T13:23:34.687" v="5" actId="27309"/>
          <ac:graphicFrameMkLst>
            <pc:docMk/>
            <pc:sldMk cId="3142745875" sldId="370"/>
            <ac:graphicFrameMk id="8" creationId="{66F66FD7-6436-9894-46FA-516C7E04BEEA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774AEC-A123-480D-BF84-7AFEC375989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6111832-8359-4A60-8125-5B3FEBD9B9CF}">
      <dgm:prSet/>
      <dgm:spPr/>
      <dgm:t>
        <a:bodyPr/>
        <a:lstStyle/>
        <a:p>
          <a:r>
            <a:rPr lang="en-US" b="1"/>
            <a:t>The shared book is for YOU to read:</a:t>
          </a:r>
          <a:endParaRPr lang="en-US"/>
        </a:p>
      </dgm:t>
    </dgm:pt>
    <dgm:pt modelId="{4F8F3A05-FEFB-4C0F-B2BB-AE3C18E5A771}" type="parTrans" cxnId="{A1677212-E931-4A8C-BDDB-A411F6197678}">
      <dgm:prSet/>
      <dgm:spPr/>
      <dgm:t>
        <a:bodyPr/>
        <a:lstStyle/>
        <a:p>
          <a:endParaRPr lang="en-US"/>
        </a:p>
      </dgm:t>
    </dgm:pt>
    <dgm:pt modelId="{4654C94C-A9B8-492F-AB92-310367405D89}" type="sibTrans" cxnId="{A1677212-E931-4A8C-BDDB-A411F6197678}">
      <dgm:prSet/>
      <dgm:spPr/>
      <dgm:t>
        <a:bodyPr/>
        <a:lstStyle/>
        <a:p>
          <a:endParaRPr lang="en-US"/>
        </a:p>
      </dgm:t>
    </dgm:pt>
    <dgm:pt modelId="{E2EC52FD-BC27-43C1-9A40-BBD25AFE0F3E}">
      <dgm:prSet/>
      <dgm:spPr/>
      <dgm:t>
        <a:bodyPr/>
        <a:lstStyle/>
        <a:p>
          <a:r>
            <a:rPr lang="en-US"/>
            <a:t>Make the story sound as exciting as you can by changing your voice.</a:t>
          </a:r>
        </a:p>
      </dgm:t>
    </dgm:pt>
    <dgm:pt modelId="{02084622-9049-4E04-9088-3D2F06207F8E}" type="parTrans" cxnId="{68AE62E4-9BB2-43CE-81E6-B6796CF83793}">
      <dgm:prSet/>
      <dgm:spPr/>
      <dgm:t>
        <a:bodyPr/>
        <a:lstStyle/>
        <a:p>
          <a:endParaRPr lang="en-US"/>
        </a:p>
      </dgm:t>
    </dgm:pt>
    <dgm:pt modelId="{EAAA5AE0-99A7-4D01-8EE8-9AB0E725CDD8}" type="sibTrans" cxnId="{68AE62E4-9BB2-43CE-81E6-B6796CF83793}">
      <dgm:prSet/>
      <dgm:spPr/>
      <dgm:t>
        <a:bodyPr/>
        <a:lstStyle/>
        <a:p>
          <a:endParaRPr lang="en-US"/>
        </a:p>
      </dgm:t>
    </dgm:pt>
    <dgm:pt modelId="{D0E9446C-C3FA-4128-9BE0-959405E34E10}">
      <dgm:prSet/>
      <dgm:spPr/>
      <dgm:t>
        <a:bodyPr/>
        <a:lstStyle/>
        <a:p>
          <a:r>
            <a:rPr lang="en-US"/>
            <a:t>Talk with your child as much as you can:</a:t>
          </a:r>
        </a:p>
      </dgm:t>
    </dgm:pt>
    <dgm:pt modelId="{EE834A94-70D2-4CE1-8DAE-25701619CCC9}" type="parTrans" cxnId="{96F64CFA-222F-44A1-9D18-415CAB6B4A02}">
      <dgm:prSet/>
      <dgm:spPr/>
      <dgm:t>
        <a:bodyPr/>
        <a:lstStyle/>
        <a:p>
          <a:endParaRPr lang="en-US"/>
        </a:p>
      </dgm:t>
    </dgm:pt>
    <dgm:pt modelId="{337D6DF3-84B4-4DEE-86E9-385DA1668F28}" type="sibTrans" cxnId="{96F64CFA-222F-44A1-9D18-415CAB6B4A02}">
      <dgm:prSet/>
      <dgm:spPr/>
      <dgm:t>
        <a:bodyPr/>
        <a:lstStyle/>
        <a:p>
          <a:endParaRPr lang="en-US"/>
        </a:p>
      </dgm:t>
    </dgm:pt>
    <dgm:pt modelId="{363C73AB-02C9-4748-9DE5-293C4502E2BA}">
      <dgm:prSet/>
      <dgm:spPr/>
      <dgm:t>
        <a:bodyPr/>
        <a:lstStyle/>
        <a:p>
          <a:r>
            <a:rPr lang="en-US" dirty="0"/>
            <a:t>Introduce new and exciting language.</a:t>
          </a:r>
        </a:p>
      </dgm:t>
    </dgm:pt>
    <dgm:pt modelId="{286E6CA0-5A29-4E82-9366-8D3F415FB174}" type="parTrans" cxnId="{D6FE07D0-AC31-4807-A616-9684B0BBF3A8}">
      <dgm:prSet/>
      <dgm:spPr/>
      <dgm:t>
        <a:bodyPr/>
        <a:lstStyle/>
        <a:p>
          <a:endParaRPr lang="en-US"/>
        </a:p>
      </dgm:t>
    </dgm:pt>
    <dgm:pt modelId="{28A8DADA-D645-4214-83E3-FAFE2D24F435}" type="sibTrans" cxnId="{D6FE07D0-AC31-4807-A616-9684B0BBF3A8}">
      <dgm:prSet/>
      <dgm:spPr/>
      <dgm:t>
        <a:bodyPr/>
        <a:lstStyle/>
        <a:p>
          <a:endParaRPr lang="en-US"/>
        </a:p>
      </dgm:t>
    </dgm:pt>
    <dgm:pt modelId="{D1608B4B-2471-4FAB-8406-A13249C938F4}">
      <dgm:prSet/>
      <dgm:spPr/>
      <dgm:t>
        <a:bodyPr/>
        <a:lstStyle/>
        <a:p>
          <a:r>
            <a:rPr lang="en-US" dirty="0"/>
            <a:t>Encourage your child to use new vocabulary.</a:t>
          </a:r>
        </a:p>
      </dgm:t>
    </dgm:pt>
    <dgm:pt modelId="{7071E192-8D38-47D7-906A-8E1F915C822C}" type="parTrans" cxnId="{D739D995-A140-469B-8F3D-110EFDD92B00}">
      <dgm:prSet/>
      <dgm:spPr/>
      <dgm:t>
        <a:bodyPr/>
        <a:lstStyle/>
        <a:p>
          <a:endParaRPr lang="en-US"/>
        </a:p>
      </dgm:t>
    </dgm:pt>
    <dgm:pt modelId="{1C857FD0-4191-4623-AC1E-221329AC3548}" type="sibTrans" cxnId="{D739D995-A140-469B-8F3D-110EFDD92B00}">
      <dgm:prSet/>
      <dgm:spPr/>
      <dgm:t>
        <a:bodyPr/>
        <a:lstStyle/>
        <a:p>
          <a:endParaRPr lang="en-US"/>
        </a:p>
      </dgm:t>
    </dgm:pt>
    <dgm:pt modelId="{C199A70D-B173-4D03-BF15-27BC30C48631}">
      <dgm:prSet/>
      <dgm:spPr/>
      <dgm:t>
        <a:bodyPr/>
        <a:lstStyle/>
        <a:p>
          <a:r>
            <a:rPr lang="en-US" dirty="0"/>
            <a:t>Make up sentences together.</a:t>
          </a:r>
        </a:p>
      </dgm:t>
    </dgm:pt>
    <dgm:pt modelId="{337E37DA-387F-42DA-BA31-5F5D62F7BD44}" type="parTrans" cxnId="{CD1C9083-42A6-499F-A9C7-E65E80A6C230}">
      <dgm:prSet/>
      <dgm:spPr/>
      <dgm:t>
        <a:bodyPr/>
        <a:lstStyle/>
        <a:p>
          <a:endParaRPr lang="en-US"/>
        </a:p>
      </dgm:t>
    </dgm:pt>
    <dgm:pt modelId="{E7CA17DE-7DEA-4976-8DCF-548D8D52DC45}" type="sibTrans" cxnId="{CD1C9083-42A6-499F-A9C7-E65E80A6C230}">
      <dgm:prSet/>
      <dgm:spPr/>
      <dgm:t>
        <a:bodyPr/>
        <a:lstStyle/>
        <a:p>
          <a:endParaRPr lang="en-US"/>
        </a:p>
      </dgm:t>
    </dgm:pt>
    <dgm:pt modelId="{8324C30B-D168-4E18-AD8C-5593F7C4ED6E}">
      <dgm:prSet/>
      <dgm:spPr/>
      <dgm:t>
        <a:bodyPr/>
        <a:lstStyle/>
        <a:p>
          <a:r>
            <a:rPr lang="en-US"/>
            <a:t>Find different words to use.</a:t>
          </a:r>
        </a:p>
      </dgm:t>
    </dgm:pt>
    <dgm:pt modelId="{F09EB217-32F3-46F8-AEF7-181EA04E9530}" type="parTrans" cxnId="{1824854F-D9DE-464C-A178-88A0B45C6EE8}">
      <dgm:prSet/>
      <dgm:spPr/>
      <dgm:t>
        <a:bodyPr/>
        <a:lstStyle/>
        <a:p>
          <a:endParaRPr lang="en-US"/>
        </a:p>
      </dgm:t>
    </dgm:pt>
    <dgm:pt modelId="{B184EA04-B23A-4D62-BB1D-95CAA007C281}" type="sibTrans" cxnId="{1824854F-D9DE-464C-A178-88A0B45C6EE8}">
      <dgm:prSet/>
      <dgm:spPr/>
      <dgm:t>
        <a:bodyPr/>
        <a:lstStyle/>
        <a:p>
          <a:endParaRPr lang="en-US"/>
        </a:p>
      </dgm:t>
    </dgm:pt>
    <dgm:pt modelId="{FB578637-78FB-4F8E-90D9-367C655C7FFC}">
      <dgm:prSet/>
      <dgm:spPr/>
      <dgm:t>
        <a:bodyPr/>
        <a:lstStyle/>
        <a:p>
          <a:r>
            <a:rPr lang="en-US" dirty="0"/>
            <a:t>Describe things you see.</a:t>
          </a:r>
        </a:p>
      </dgm:t>
    </dgm:pt>
    <dgm:pt modelId="{2819FDFF-5E5E-4237-93AA-AC5C361F8108}" type="parTrans" cxnId="{EE97CEE8-51EC-4E4E-A5B1-B12F0E608CD2}">
      <dgm:prSet/>
      <dgm:spPr/>
      <dgm:t>
        <a:bodyPr/>
        <a:lstStyle/>
        <a:p>
          <a:endParaRPr lang="en-US"/>
        </a:p>
      </dgm:t>
    </dgm:pt>
    <dgm:pt modelId="{887465D2-E3D1-4014-B8B4-9649484D69B6}" type="sibTrans" cxnId="{EE97CEE8-51EC-4E4E-A5B1-B12F0E608CD2}">
      <dgm:prSet/>
      <dgm:spPr/>
      <dgm:t>
        <a:bodyPr/>
        <a:lstStyle/>
        <a:p>
          <a:endParaRPr lang="en-US"/>
        </a:p>
      </dgm:t>
    </dgm:pt>
    <dgm:pt modelId="{7EC6E64A-2115-4462-9CE5-EBCE01F189DF}" type="pres">
      <dgm:prSet presAssocID="{C7774AEC-A123-480D-BF84-7AFEC3759895}" presName="linear" presStyleCnt="0">
        <dgm:presLayoutVars>
          <dgm:animLvl val="lvl"/>
          <dgm:resizeHandles val="exact"/>
        </dgm:presLayoutVars>
      </dgm:prSet>
      <dgm:spPr/>
    </dgm:pt>
    <dgm:pt modelId="{0001618F-3D9F-4E17-B36D-00157DB7F240}" type="pres">
      <dgm:prSet presAssocID="{96111832-8359-4A60-8125-5B3FEBD9B9CF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ADB37B9A-9F19-4D4E-8FD5-6C77FA431EC0}" type="pres">
      <dgm:prSet presAssocID="{96111832-8359-4A60-8125-5B3FEBD9B9C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1677212-E931-4A8C-BDDB-A411F6197678}" srcId="{C7774AEC-A123-480D-BF84-7AFEC3759895}" destId="{96111832-8359-4A60-8125-5B3FEBD9B9CF}" srcOrd="0" destOrd="0" parTransId="{4F8F3A05-FEFB-4C0F-B2BB-AE3C18E5A771}" sibTransId="{4654C94C-A9B8-492F-AB92-310367405D89}"/>
    <dgm:cxn modelId="{1824854F-D9DE-464C-A178-88A0B45C6EE8}" srcId="{D0E9446C-C3FA-4128-9BE0-959405E34E10}" destId="{8324C30B-D168-4E18-AD8C-5593F7C4ED6E}" srcOrd="3" destOrd="0" parTransId="{F09EB217-32F3-46F8-AEF7-181EA04E9530}" sibTransId="{B184EA04-B23A-4D62-BB1D-95CAA007C281}"/>
    <dgm:cxn modelId="{CD1C9083-42A6-499F-A9C7-E65E80A6C230}" srcId="{D0E9446C-C3FA-4128-9BE0-959405E34E10}" destId="{C199A70D-B173-4D03-BF15-27BC30C48631}" srcOrd="2" destOrd="0" parTransId="{337E37DA-387F-42DA-BA31-5F5D62F7BD44}" sibTransId="{E7CA17DE-7DEA-4976-8DCF-548D8D52DC45}"/>
    <dgm:cxn modelId="{88FEDD8F-46C5-41B6-A17C-2026B2538B42}" type="presOf" srcId="{96111832-8359-4A60-8125-5B3FEBD9B9CF}" destId="{0001618F-3D9F-4E17-B36D-00157DB7F240}" srcOrd="0" destOrd="0" presId="urn:microsoft.com/office/officeart/2005/8/layout/vList2"/>
    <dgm:cxn modelId="{EDBBFD93-42C0-47B9-AEE3-1831F9AC1EA5}" type="presOf" srcId="{D0E9446C-C3FA-4128-9BE0-959405E34E10}" destId="{ADB37B9A-9F19-4D4E-8FD5-6C77FA431EC0}" srcOrd="0" destOrd="1" presId="urn:microsoft.com/office/officeart/2005/8/layout/vList2"/>
    <dgm:cxn modelId="{D739D995-A140-469B-8F3D-110EFDD92B00}" srcId="{D0E9446C-C3FA-4128-9BE0-959405E34E10}" destId="{D1608B4B-2471-4FAB-8406-A13249C938F4}" srcOrd="1" destOrd="0" parTransId="{7071E192-8D38-47D7-906A-8E1F915C822C}" sibTransId="{1C857FD0-4191-4623-AC1E-221329AC3548}"/>
    <dgm:cxn modelId="{9DB3B1A9-9833-44C5-9895-53D15735D6CB}" type="presOf" srcId="{363C73AB-02C9-4748-9DE5-293C4502E2BA}" destId="{ADB37B9A-9F19-4D4E-8FD5-6C77FA431EC0}" srcOrd="0" destOrd="2" presId="urn:microsoft.com/office/officeart/2005/8/layout/vList2"/>
    <dgm:cxn modelId="{204767AD-7611-4C9C-BFE6-CBF630E24410}" type="presOf" srcId="{E2EC52FD-BC27-43C1-9A40-BBD25AFE0F3E}" destId="{ADB37B9A-9F19-4D4E-8FD5-6C77FA431EC0}" srcOrd="0" destOrd="0" presId="urn:microsoft.com/office/officeart/2005/8/layout/vList2"/>
    <dgm:cxn modelId="{2623CBAD-4A01-4503-BAAA-4979AA5B7EA3}" type="presOf" srcId="{8324C30B-D168-4E18-AD8C-5593F7C4ED6E}" destId="{ADB37B9A-9F19-4D4E-8FD5-6C77FA431EC0}" srcOrd="0" destOrd="5" presId="urn:microsoft.com/office/officeart/2005/8/layout/vList2"/>
    <dgm:cxn modelId="{63E726BE-A69A-40CB-8052-C2FFFEAE5B8C}" type="presOf" srcId="{D1608B4B-2471-4FAB-8406-A13249C938F4}" destId="{ADB37B9A-9F19-4D4E-8FD5-6C77FA431EC0}" srcOrd="0" destOrd="3" presId="urn:microsoft.com/office/officeart/2005/8/layout/vList2"/>
    <dgm:cxn modelId="{716DBDC1-3279-470E-B6B5-5D5F8BF9F2C9}" type="presOf" srcId="{C7774AEC-A123-480D-BF84-7AFEC3759895}" destId="{7EC6E64A-2115-4462-9CE5-EBCE01F189DF}" srcOrd="0" destOrd="0" presId="urn:microsoft.com/office/officeart/2005/8/layout/vList2"/>
    <dgm:cxn modelId="{D6FE07D0-AC31-4807-A616-9684B0BBF3A8}" srcId="{D0E9446C-C3FA-4128-9BE0-959405E34E10}" destId="{363C73AB-02C9-4748-9DE5-293C4502E2BA}" srcOrd="0" destOrd="0" parTransId="{286E6CA0-5A29-4E82-9366-8D3F415FB174}" sibTransId="{28A8DADA-D645-4214-83E3-FAFE2D24F435}"/>
    <dgm:cxn modelId="{AD076FD6-80AD-4053-B8B3-21BF7EED3F40}" type="presOf" srcId="{C199A70D-B173-4D03-BF15-27BC30C48631}" destId="{ADB37B9A-9F19-4D4E-8FD5-6C77FA431EC0}" srcOrd="0" destOrd="4" presId="urn:microsoft.com/office/officeart/2005/8/layout/vList2"/>
    <dgm:cxn modelId="{68AE62E4-9BB2-43CE-81E6-B6796CF83793}" srcId="{96111832-8359-4A60-8125-5B3FEBD9B9CF}" destId="{E2EC52FD-BC27-43C1-9A40-BBD25AFE0F3E}" srcOrd="0" destOrd="0" parTransId="{02084622-9049-4E04-9088-3D2F06207F8E}" sibTransId="{EAAA5AE0-99A7-4D01-8EE8-9AB0E725CDD8}"/>
    <dgm:cxn modelId="{EE97CEE8-51EC-4E4E-A5B1-B12F0E608CD2}" srcId="{D0E9446C-C3FA-4128-9BE0-959405E34E10}" destId="{FB578637-78FB-4F8E-90D9-367C655C7FFC}" srcOrd="4" destOrd="0" parTransId="{2819FDFF-5E5E-4237-93AA-AC5C361F8108}" sibTransId="{887465D2-E3D1-4014-B8B4-9649484D69B6}"/>
    <dgm:cxn modelId="{22F808EC-411E-419C-8962-BADE81DF32BD}" type="presOf" srcId="{FB578637-78FB-4F8E-90D9-367C655C7FFC}" destId="{ADB37B9A-9F19-4D4E-8FD5-6C77FA431EC0}" srcOrd="0" destOrd="6" presId="urn:microsoft.com/office/officeart/2005/8/layout/vList2"/>
    <dgm:cxn modelId="{96F64CFA-222F-44A1-9D18-415CAB6B4A02}" srcId="{96111832-8359-4A60-8125-5B3FEBD9B9CF}" destId="{D0E9446C-C3FA-4128-9BE0-959405E34E10}" srcOrd="1" destOrd="0" parTransId="{EE834A94-70D2-4CE1-8DAE-25701619CCC9}" sibTransId="{337D6DF3-84B4-4DEE-86E9-385DA1668F28}"/>
    <dgm:cxn modelId="{5739038B-0505-42AC-8C56-60B65FC6A4FE}" type="presParOf" srcId="{7EC6E64A-2115-4462-9CE5-EBCE01F189DF}" destId="{0001618F-3D9F-4E17-B36D-00157DB7F240}" srcOrd="0" destOrd="0" presId="urn:microsoft.com/office/officeart/2005/8/layout/vList2"/>
    <dgm:cxn modelId="{9A2B3526-62F5-4D15-A961-6A0CE1EBA2B4}" type="presParOf" srcId="{7EC6E64A-2115-4462-9CE5-EBCE01F189DF}" destId="{ADB37B9A-9F19-4D4E-8FD5-6C77FA431EC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01618F-3D9F-4E17-B36D-00157DB7F240}">
      <dsp:nvSpPr>
        <dsp:cNvPr id="0" name=""/>
        <dsp:cNvSpPr/>
      </dsp:nvSpPr>
      <dsp:spPr>
        <a:xfrm>
          <a:off x="0" y="52026"/>
          <a:ext cx="6624736" cy="687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/>
            <a:t>The shared book is for YOU to read:</a:t>
          </a:r>
          <a:endParaRPr lang="en-US" sz="2800" kern="1200"/>
        </a:p>
      </dsp:txBody>
      <dsp:txXfrm>
        <a:off x="33583" y="85609"/>
        <a:ext cx="6557570" cy="620794"/>
      </dsp:txXfrm>
    </dsp:sp>
    <dsp:sp modelId="{ADB37B9A-9F19-4D4E-8FD5-6C77FA431EC0}">
      <dsp:nvSpPr>
        <dsp:cNvPr id="0" name=""/>
        <dsp:cNvSpPr/>
      </dsp:nvSpPr>
      <dsp:spPr>
        <a:xfrm>
          <a:off x="0" y="739986"/>
          <a:ext cx="6624736" cy="2955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335" tIns="35560" rIns="199136" bIns="3556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/>
            <a:t>Make the story sound as exciting as you can by changing your voice.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/>
            <a:t>Talk with your child as much as you can:</a:t>
          </a:r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Introduce new and exciting language.</a:t>
          </a:r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Encourage your child to use new vocabulary.</a:t>
          </a:r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Make up sentences together.</a:t>
          </a:r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/>
            <a:t>Find different words to use.</a:t>
          </a:r>
        </a:p>
        <a:p>
          <a:pPr marL="457200" lvl="2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 dirty="0"/>
            <a:t>Describe things you see.</a:t>
          </a:r>
        </a:p>
      </dsp:txBody>
      <dsp:txXfrm>
        <a:off x="0" y="739986"/>
        <a:ext cx="6624736" cy="29559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A5B09E-E1AC-41C8-9A23-7C4B528836DF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1136E-21AC-4820-8685-B691699C6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532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A1136E-21AC-4820-8685-B691699C6FE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147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provide an overview </a:t>
            </a:r>
            <a:r>
              <a:rPr lang="en-GB" dirty="0">
                <a:latin typeface="Calibri"/>
                <a:cs typeface="Calibri"/>
              </a:rPr>
              <a:t>of blending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Some children learn to blend really quickly, and others take a little longer.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If your child is finding it difficult, ask your child’s teacher for ways to help at home – playing blending games at home is so helpful!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/>
              <a:t>Show parents the ‘How we teach blending’ video from ‘For parents’ area of the website: https://</a:t>
            </a:r>
            <a:r>
              <a:rPr lang="en-US" dirty="0" err="1"/>
              <a:t>www.littlewandlelettersandsounds.org.uk</a:t>
            </a:r>
            <a:r>
              <a:rPr lang="en-US" dirty="0"/>
              <a:t>/resources/for-parents/</a:t>
            </a:r>
          </a:p>
          <a:p>
            <a:pPr marL="171450" indent="-1714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044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US" dirty="0">
                <a:latin typeface="Calibri"/>
                <a:ea typeface="Calibri"/>
                <a:cs typeface="Calibri"/>
              </a:rPr>
              <a:t>https://www.littlewandlelettersandsounds.org.uk/resources/for-parents/</a:t>
            </a:r>
          </a:p>
        </p:txBody>
      </p:sp>
    </p:spTree>
    <p:extLst>
      <p:ext uri="{BB962C8B-B14F-4D97-AF65-F5344CB8AC3E}">
        <p14:creationId xmlns:p14="http://schemas.microsoft.com/office/powerpoint/2010/main" val="33863601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7975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i="0" baseline="0" dirty="0"/>
          </a:p>
        </p:txBody>
      </p:sp>
    </p:spTree>
    <p:extLst>
      <p:ext uri="{BB962C8B-B14F-4D97-AF65-F5344CB8AC3E}">
        <p14:creationId xmlns:p14="http://schemas.microsoft.com/office/powerpoint/2010/main" val="10051958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i="0" baseline="0" dirty="0"/>
          </a:p>
        </p:txBody>
      </p:sp>
    </p:spTree>
    <p:extLst>
      <p:ext uri="{BB962C8B-B14F-4D97-AF65-F5344CB8AC3E}">
        <p14:creationId xmlns:p14="http://schemas.microsoft.com/office/powerpoint/2010/main" val="17743826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585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GB" b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05945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339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643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9838A-BC90-EC74-8190-66D823CE1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C86C91-ACB6-26AA-E984-33872D1811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3E441E-85B3-E6F6-4558-FD391B922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D580BE-01B5-DCF9-C044-550871DF0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D51B5-66C3-0197-1F7E-3AFB8EC15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495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B5B65-044B-2AB3-0C27-1B4B73137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36EAF-F2C1-8912-459E-76DF9096C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8FB0D-B298-BDD5-9ADF-569812C69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62E7B-5A80-221C-8267-BCAE807ED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878FBB-4E17-B3F3-7F7D-6BD71B99C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961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74B8E-C9B5-6DD0-EFB7-6F33D33FC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3BFC5C-C51A-7FD1-DC5B-3CB30E672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AD62EB-36C0-4CAC-939F-2483A4D56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598FB-D4AB-AF4A-376E-A477020A2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C9A32-4BCA-277B-6E86-44A2BD31A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137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C8299-19A6-2FD9-B4C3-27D69EB07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C8C87-8C8E-EDED-F2C1-A9EC658F82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BF26DE-838E-DE92-F2A2-C3C5F71DB5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29922B-A509-667D-3F7C-E3DA20A3F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E07651-36AE-67CF-055A-A5F7CF6ED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F6BCFA-6C9B-8852-2BA0-513BD618D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444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053A1-4361-9DAF-2665-6BE225A55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41A674-0ECC-03C9-A7A6-6147AA13F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9BC51D-8EDB-89C0-4D40-5D049511E5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4ED1E-8C70-BB21-2648-ED860FEE40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5E233A-C3BD-0C8D-EDD0-4FD1D6C235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C26305-D219-BD9A-A44C-75342719A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6D0E3-7756-F143-0EA9-70E370039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79D3E0-B7F6-4C03-2B82-2AE28874F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448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D790D-038D-2993-E6C2-43DFEB751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429C3C-0281-6CAD-1CDA-B5C9642DE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9AE0D2-9E52-B965-52ED-2811905EC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77C5B8-DBE8-ADD2-B503-1D0E41E16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148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D842D0-D901-A952-3677-34A9D701E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15BBD3-4CE5-4945-5644-43E088491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817660-CDA9-1DA2-1F0F-1E80B7081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678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DBD38-1BA2-EC7D-DFBA-6E9EB8698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CE10F-EE56-156B-8F89-9190892908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C46BFB-C8D0-F366-10CB-6F9BA8F892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A64FDD-A883-00C8-E810-6753DCED4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05C747-D249-C11A-FF4E-ED259E644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45A9F6-1D98-9937-E05C-607BDDB0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174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AD3AE-2E7F-D5B4-CA04-FFA7E453C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3B1B50-9066-BAAA-3A8C-854F0B1C6B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C1B74C-9E24-157F-FEFA-2FBE6D75E0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EBC09C-ADB8-8A6E-6523-565C94605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784F5C-552F-B7B5-364F-A1CC4F6E4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24F6D-9DAF-2AAF-085B-D0F25D3C1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256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9017-8AB9-8865-91D6-6E619C6E5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0295CD-C0E9-9BBD-9506-32C10A315D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82762-3F2B-0792-6E18-EF14A01B0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F75B6-D717-EAC1-6B30-2C635600E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5445E-30AA-ACC8-86F7-083737512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546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2256E1-B44C-101B-4D07-0938D3B579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9BB779-FEEF-BA55-82A9-E2E51C9FDF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536B3E-762B-7AF6-A253-02C3055FF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B87EC7-73E3-0D68-CEAB-27E9EC04D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5EC505-FD01-BB35-F4EB-07AD0359B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818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EB70B40-9644-8942-AD96-DCCD549AC643}"/>
              </a:ext>
            </a:extLst>
          </p:cNvPr>
          <p:cNvSpPr/>
          <p:nvPr userDrawn="1"/>
        </p:nvSpPr>
        <p:spPr>
          <a:xfrm>
            <a:off x="0" y="6186834"/>
            <a:ext cx="12192000" cy="671166"/>
          </a:xfrm>
          <a:prstGeom prst="rect">
            <a:avLst/>
          </a:prstGeom>
          <a:solidFill>
            <a:srgbClr val="0569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endParaRPr lang="en-GB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D8CFC124-3224-A740-879A-2DCE489ACE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82" y="6277489"/>
            <a:ext cx="437371" cy="48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396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241645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86763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072906-5157-B929-0916-BA338BAE1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5A1C4-B66F-4044-646D-A96CD07C0A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07338-5CD1-F946-805B-97C68304AC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45BBDC-F3AD-AF7C-F462-3D2FAE3F4A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906F0-4CDA-EF19-8616-04DB343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5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672" r:id="rId12"/>
    <p:sldLayoutId id="2147483702" r:id="rId13"/>
    <p:sldLayoutId id="214748370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www.littlewandlelettersandsounds.org.uk/resources/for-parents/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IL5YUCPyC5I?feature=oembed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s://youtu.be/-ZtjFIvA_fs" TargetMode="Externa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11" Type="http://schemas.openxmlformats.org/officeDocument/2006/relationships/image" Target="../media/image17.jpeg"/><Relationship Id="rId5" Type="http://schemas.openxmlformats.org/officeDocument/2006/relationships/hyperlink" Target="https://youtu.be/qDu3JAjf-U0" TargetMode="External"/><Relationship Id="rId10" Type="http://schemas.openxmlformats.org/officeDocument/2006/relationships/hyperlink" Target="https://youtu.be/DvOuc7cWXxc" TargetMode="External"/><Relationship Id="rId4" Type="http://schemas.openxmlformats.org/officeDocument/2006/relationships/image" Target="../media/image15.png"/><Relationship Id="rId9" Type="http://schemas.openxmlformats.org/officeDocument/2006/relationships/hyperlink" Target="https://www.littlewandlelettersandsounds.org.uk/resources/for-parents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28.tif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9.jpe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jpeg"/><Relationship Id="rId9" Type="http://schemas.openxmlformats.org/officeDocument/2006/relationships/diagramColors" Target="../diagrams/colors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pic>
        <p:nvPicPr>
          <p:cNvPr id="3" name="Picture 2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E52B3622-A1AD-D280-87BE-1EDD9892AB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7378" y="2037287"/>
            <a:ext cx="9574824" cy="343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688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  <a:ea typeface="Calibri" panose="020F0502020204030204" pitchFamily="34" charset="0"/>
                <a:cs typeface="Calibri" panose="020F0502020204030204" pitchFamily="34" charset="0"/>
              </a:rPr>
              <a:t>The journey to independent reading and writing begins with</a:t>
            </a:r>
            <a:r>
              <a:rPr lang="en-GB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  <a:ea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r>
              <a:rPr lang="en-GB" sz="3300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</a:rPr>
              <a:t> </a:t>
            </a:r>
          </a:p>
          <a:p>
            <a:pPr algn="l"/>
            <a:endParaRPr lang="en-GB" sz="3300" dirty="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pic>
        <p:nvPicPr>
          <p:cNvPr id="3" name="Picture 2" descr="A group of kids with yellow letters&#10;&#10;Description automatically generated">
            <a:extLst>
              <a:ext uri="{FF2B5EF4-FFF2-40B4-BE49-F238E27FC236}">
                <a16:creationId xmlns:a16="http://schemas.microsoft.com/office/drawing/2014/main" id="{7ECF68C7-8532-D664-3CEC-F5F9855403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9830" y="2158621"/>
            <a:ext cx="6912777" cy="2304259"/>
          </a:xfrm>
          <a:prstGeom prst="rect">
            <a:avLst/>
          </a:prstGeom>
        </p:spPr>
      </p:pic>
      <p:pic>
        <p:nvPicPr>
          <p:cNvPr id="4" name="Picture 3" descr="A purple background with white text&#10;&#10;Description automatically generated">
            <a:extLst>
              <a:ext uri="{FF2B5EF4-FFF2-40B4-BE49-F238E27FC236}">
                <a16:creationId xmlns:a16="http://schemas.microsoft.com/office/drawing/2014/main" id="{6CC1C765-5923-A19F-20A1-AD296BEEA1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8165" y="4267173"/>
            <a:ext cx="5216105" cy="217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202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289571"/>
            <a:ext cx="11871158" cy="53518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  <a:ea typeface="Calibri"/>
                <a:cs typeface="Calibri"/>
              </a:rPr>
              <a:t>Terminology</a:t>
            </a:r>
            <a:r>
              <a:rPr lang="en-GB" sz="4000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  <a:ea typeface="Calibri"/>
                <a:cs typeface="Calibri"/>
              </a:rPr>
              <a:t> </a:t>
            </a:r>
            <a:endParaRPr lang="en-GB" sz="2000" dirty="0">
              <a:solidFill>
                <a:schemeClr val="tx2">
                  <a:lumMod val="75000"/>
                  <a:lumOff val="25000"/>
                </a:schemeClr>
              </a:solidFill>
              <a:latin typeface="Aptos Display (Headings)"/>
              <a:ea typeface="Calibri"/>
              <a:cs typeface="Calibri"/>
            </a:endParaRPr>
          </a:p>
          <a:p>
            <a:r>
              <a:rPr lang="en-GB" sz="3300" dirty="0"/>
              <a:t> </a:t>
            </a:r>
          </a:p>
          <a:p>
            <a:pPr algn="l"/>
            <a:endParaRPr lang="en-GB" sz="3300" dirty="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799322" y="2107597"/>
            <a:ext cx="419835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US" sz="3000" b="1" dirty="0"/>
              <a:t>Grapheme</a:t>
            </a:r>
          </a:p>
        </p:txBody>
      </p:sp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799321" y="2887211"/>
            <a:ext cx="419835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US" sz="3000" b="1"/>
              <a:t>Phoneme</a:t>
            </a:r>
            <a:endParaRPr lang="en-US" sz="3000" b="1" dirty="0"/>
          </a:p>
        </p:txBody>
      </p:sp>
      <p:sp>
        <p:nvSpPr>
          <p:cNvPr id="6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799319" y="5266043"/>
            <a:ext cx="419835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US" sz="3000" b="1"/>
              <a:t>Blend </a:t>
            </a:r>
          </a:p>
        </p:txBody>
      </p:sp>
      <p:sp>
        <p:nvSpPr>
          <p:cNvPr id="8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799320" y="3674052"/>
            <a:ext cx="419835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US" sz="3000" b="1"/>
              <a:t>Digraph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799318" y="6025950"/>
            <a:ext cx="419835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US" sz="3000" b="1"/>
              <a:t>Segment</a:t>
            </a:r>
          </a:p>
        </p:txBody>
      </p:sp>
      <p:sp>
        <p:nvSpPr>
          <p:cNvPr id="10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799319" y="4459495"/>
            <a:ext cx="419835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US" sz="3000" b="1"/>
              <a:t>Trigraph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A796461-BBCF-6335-37D9-A216CF4B3211}"/>
              </a:ext>
            </a:extLst>
          </p:cNvPr>
          <p:cNvSpPr/>
          <p:nvPr/>
        </p:nvSpPr>
        <p:spPr>
          <a:xfrm>
            <a:off x="5293895" y="2107597"/>
            <a:ext cx="618423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GB" sz="2000" dirty="0"/>
              <a:t>A letter or group of letters used to represent a particular sound when writing.</a:t>
            </a:r>
            <a:r>
              <a:rPr lang="en-US" sz="2000" dirty="0"/>
              <a:t> ‘a sound written down’</a:t>
            </a:r>
          </a:p>
        </p:txBody>
      </p:sp>
      <p:sp>
        <p:nvSpPr>
          <p:cNvPr id="13" name="Rounded Rectangle 6">
            <a:extLst>
              <a:ext uri="{FF2B5EF4-FFF2-40B4-BE49-F238E27FC236}">
                <a16:creationId xmlns:a16="http://schemas.microsoft.com/office/drawing/2014/main" id="{B67BD917-F47F-5467-E31A-C5EC890C96DB}"/>
              </a:ext>
            </a:extLst>
          </p:cNvPr>
          <p:cNvSpPr/>
          <p:nvPr/>
        </p:nvSpPr>
        <p:spPr>
          <a:xfrm>
            <a:off x="5293894" y="2887211"/>
            <a:ext cx="618423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US" sz="2000" dirty="0"/>
              <a:t>one letter that make one sound</a:t>
            </a:r>
          </a:p>
        </p:txBody>
      </p:sp>
      <p:sp>
        <p:nvSpPr>
          <p:cNvPr id="14" name="Rounded Rectangle 7">
            <a:extLst>
              <a:ext uri="{FF2B5EF4-FFF2-40B4-BE49-F238E27FC236}">
                <a16:creationId xmlns:a16="http://schemas.microsoft.com/office/drawing/2014/main" id="{1A15D903-B306-08F5-A366-039A22E380AC}"/>
              </a:ext>
            </a:extLst>
          </p:cNvPr>
          <p:cNvSpPr/>
          <p:nvPr/>
        </p:nvSpPr>
        <p:spPr>
          <a:xfrm>
            <a:off x="5293892" y="5266043"/>
            <a:ext cx="618423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GB" sz="2000" dirty="0"/>
              <a:t>putting sounds together to read a word</a:t>
            </a:r>
            <a:r>
              <a:rPr lang="en-US" sz="2000" b="1" dirty="0"/>
              <a:t> </a:t>
            </a:r>
          </a:p>
        </p:txBody>
      </p:sp>
      <p:sp>
        <p:nvSpPr>
          <p:cNvPr id="15" name="Rounded Rectangle 8">
            <a:extLst>
              <a:ext uri="{FF2B5EF4-FFF2-40B4-BE49-F238E27FC236}">
                <a16:creationId xmlns:a16="http://schemas.microsoft.com/office/drawing/2014/main" id="{D26D4612-4CBE-5AF2-8EB5-7ACE502265D6}"/>
              </a:ext>
            </a:extLst>
          </p:cNvPr>
          <p:cNvSpPr/>
          <p:nvPr/>
        </p:nvSpPr>
        <p:spPr>
          <a:xfrm>
            <a:off x="5293893" y="3674052"/>
            <a:ext cx="618423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GB" sz="2000" dirty="0"/>
              <a:t>two letters that make one sound</a:t>
            </a:r>
            <a:endParaRPr lang="en-US" sz="2000" b="1" dirty="0"/>
          </a:p>
        </p:txBody>
      </p:sp>
      <p:sp>
        <p:nvSpPr>
          <p:cNvPr id="16" name="Rounded Rectangle 9">
            <a:extLst>
              <a:ext uri="{FF2B5EF4-FFF2-40B4-BE49-F238E27FC236}">
                <a16:creationId xmlns:a16="http://schemas.microsoft.com/office/drawing/2014/main" id="{CEE45378-83AE-2FBB-4F26-B7349A122BDC}"/>
              </a:ext>
            </a:extLst>
          </p:cNvPr>
          <p:cNvSpPr/>
          <p:nvPr/>
        </p:nvSpPr>
        <p:spPr>
          <a:xfrm>
            <a:off x="5293891" y="6025950"/>
            <a:ext cx="618423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r>
              <a:rPr lang="en-GB" sz="2000" dirty="0"/>
              <a:t>breaking apart the sounds in a word</a:t>
            </a:r>
            <a:endParaRPr lang="en-US" sz="2000" b="1" dirty="0"/>
          </a:p>
        </p:txBody>
      </p:sp>
      <p:sp>
        <p:nvSpPr>
          <p:cNvPr id="17" name="Rounded Rectangle 10">
            <a:extLst>
              <a:ext uri="{FF2B5EF4-FFF2-40B4-BE49-F238E27FC236}">
                <a16:creationId xmlns:a16="http://schemas.microsoft.com/office/drawing/2014/main" id="{50DB3060-EE4F-D940-9E1C-8944B0FB71CD}"/>
              </a:ext>
            </a:extLst>
          </p:cNvPr>
          <p:cNvSpPr/>
          <p:nvPr/>
        </p:nvSpPr>
        <p:spPr>
          <a:xfrm>
            <a:off x="5293892" y="4459495"/>
            <a:ext cx="6184231" cy="61548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9pPr>
          </a:lstStyle>
          <a:p>
            <a:pPr algn="ctr"/>
            <a:endParaRPr lang="en-GB" sz="2000" dirty="0"/>
          </a:p>
          <a:p>
            <a:pPr algn="ctr"/>
            <a:r>
              <a:rPr lang="en-GB" sz="2000" dirty="0"/>
              <a:t>three letters that make one sound</a:t>
            </a:r>
            <a:endParaRPr lang="en-US" sz="2000" b="1" dirty="0"/>
          </a:p>
          <a:p>
            <a:pPr algn="ctr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961474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6693894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4000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  <a:ea typeface="Calibri"/>
                <a:cs typeface="Calibri"/>
              </a:rPr>
              <a:t>How we teach phonics </a:t>
            </a:r>
          </a:p>
          <a:p>
            <a:pPr algn="l"/>
            <a:r>
              <a:rPr lang="en-GB" sz="2000" dirty="0">
                <a:latin typeface="+mj-lt"/>
                <a:ea typeface="Calibri"/>
                <a:cs typeface="Calibri"/>
              </a:rPr>
              <a:t>Daily phonics sessions – follows familiar format</a:t>
            </a:r>
          </a:p>
          <a:p>
            <a:pPr algn="l"/>
            <a:endParaRPr lang="en-GB" sz="2000" dirty="0">
              <a:latin typeface="+mj-lt"/>
              <a:ea typeface="Calibri"/>
              <a:cs typeface="Calibri"/>
            </a:endParaRPr>
          </a:p>
          <a:p>
            <a:pPr algn="l"/>
            <a:r>
              <a:rPr lang="en-GB" sz="2000" dirty="0">
                <a:latin typeface="+mj-lt"/>
                <a:ea typeface="Calibri"/>
                <a:cs typeface="Calibri"/>
              </a:rPr>
              <a:t>Mon-Thurs is usually a focus lesson such as a new sound </a:t>
            </a:r>
          </a:p>
          <a:p>
            <a:pPr algn="l"/>
            <a:r>
              <a:rPr lang="en-GB" sz="2000" dirty="0">
                <a:latin typeface="+mj-lt"/>
                <a:ea typeface="Calibri"/>
                <a:cs typeface="Calibri"/>
              </a:rPr>
              <a:t>Friday is usually a recap and review of the new information the children have been taught. </a:t>
            </a:r>
          </a:p>
          <a:p>
            <a:pPr algn="l"/>
            <a:endParaRPr lang="en-GB" sz="2000" dirty="0">
              <a:latin typeface="+mj-lt"/>
              <a:ea typeface="Calibri"/>
              <a:cs typeface="Calibri"/>
            </a:endParaRPr>
          </a:p>
          <a:p>
            <a:pPr algn="l"/>
            <a:r>
              <a:rPr lang="en-GB" sz="2000" dirty="0">
                <a:latin typeface="+mj-lt"/>
                <a:ea typeface="Calibri"/>
                <a:cs typeface="Calibri"/>
              </a:rPr>
              <a:t>Each lesson </a:t>
            </a:r>
          </a:p>
          <a:p>
            <a:pPr algn="l"/>
            <a:r>
              <a:rPr lang="en-GB" sz="2000" dirty="0">
                <a:latin typeface="+mj-lt"/>
                <a:ea typeface="Calibri"/>
                <a:cs typeface="Calibri"/>
              </a:rPr>
              <a:t>- Review/revisit</a:t>
            </a:r>
          </a:p>
          <a:p>
            <a:pPr algn="l"/>
            <a:r>
              <a:rPr lang="en-GB" sz="2000" dirty="0">
                <a:latin typeface="+mj-lt"/>
                <a:ea typeface="Calibri"/>
                <a:cs typeface="Calibri"/>
              </a:rPr>
              <a:t>- Teach- Phoneme, GPC, Blend, Read</a:t>
            </a:r>
          </a:p>
          <a:p>
            <a:pPr algn="l"/>
            <a:r>
              <a:rPr lang="en-GB" sz="2000" dirty="0">
                <a:latin typeface="+mj-lt"/>
                <a:ea typeface="Calibri"/>
                <a:cs typeface="Calibri"/>
              </a:rPr>
              <a:t>- Practise and Apply- reading a sentence, spelling</a:t>
            </a:r>
            <a:endParaRPr lang="en-GB" sz="2000" dirty="0"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endParaRPr lang="en-GB" sz="3300" dirty="0"/>
          </a:p>
          <a:p>
            <a:pPr algn="l"/>
            <a:endParaRPr lang="en-GB" sz="3300" dirty="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BD3447-425B-E604-C1A8-AE5FB5D3DA59}"/>
              </a:ext>
            </a:extLst>
          </p:cNvPr>
          <p:cNvSpPr txBox="1"/>
          <p:nvPr/>
        </p:nvSpPr>
        <p:spPr>
          <a:xfrm>
            <a:off x="7991508" y="5995101"/>
            <a:ext cx="61161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For parents | Letters and Sounds (littlewandlelettersandsounds.org.uk)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274F36-84D1-149E-B4AF-9A2A43BE30F9}"/>
              </a:ext>
            </a:extLst>
          </p:cNvPr>
          <p:cNvSpPr txBox="1"/>
          <p:nvPr/>
        </p:nvSpPr>
        <p:spPr>
          <a:xfrm>
            <a:off x="8222013" y="1501551"/>
            <a:ext cx="37935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Our school has chosen ​</a:t>
            </a:r>
            <a:r>
              <a:rPr lang="en-GB" sz="1800" i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Little Wandle Letters and Sounds Revised</a:t>
            </a:r>
            <a:r>
              <a:rPr lang="en-GB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 as our Systematic Synthetic Phonics (SSP) programme to teach early reading and spelling.</a:t>
            </a:r>
          </a:p>
          <a:p>
            <a:endParaRPr lang="en-GB" sz="1800" dirty="0">
              <a:solidFill>
                <a:schemeClr val="tx2">
                  <a:lumMod val="75000"/>
                  <a:lumOff val="25000"/>
                </a:schemeClr>
              </a:solidFill>
              <a:latin typeface="+mj-lt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132E48-5CA2-A952-29F9-ECB23100BC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8980" y="2677722"/>
            <a:ext cx="1295581" cy="1390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51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300" dirty="0"/>
              <a:t> </a:t>
            </a:r>
          </a:p>
          <a:p>
            <a:pPr algn="l"/>
            <a:endParaRPr lang="en-GB" sz="3300" dirty="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049E130-40DB-EFD8-C9B6-D462090D4E81}"/>
              </a:ext>
            </a:extLst>
          </p:cNvPr>
          <p:cNvSpPr txBox="1"/>
          <p:nvPr/>
        </p:nvSpPr>
        <p:spPr>
          <a:xfrm>
            <a:off x="144379" y="1358685"/>
            <a:ext cx="11766884" cy="104644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000" dirty="0">
                <a:solidFill>
                  <a:schemeClr val="tx2">
                    <a:lumMod val="75000"/>
                    <a:lumOff val="25000"/>
                  </a:schemeClr>
                </a:solidFill>
                <a:cs typeface="Calibri Light"/>
              </a:rPr>
              <a:t>Blending to read</a:t>
            </a:r>
          </a:p>
          <a:p>
            <a:r>
              <a:rPr lang="en-GB" sz="2200" dirty="0">
                <a:cs typeface="Calibri Light"/>
              </a:rPr>
              <a:t>Oral blending first e.g. find me your c-</a:t>
            </a:r>
            <a:r>
              <a:rPr lang="en-GB" sz="2200" dirty="0" err="1">
                <a:cs typeface="Calibri Light"/>
              </a:rPr>
              <a:t>oa</a:t>
            </a:r>
            <a:r>
              <a:rPr lang="en-GB" sz="2200" dirty="0">
                <a:cs typeface="Calibri Light"/>
              </a:rPr>
              <a:t> –t, Point to to the picture of the c-u-p</a:t>
            </a:r>
          </a:p>
        </p:txBody>
      </p:sp>
      <p:pic>
        <p:nvPicPr>
          <p:cNvPr id="15" name="Content Placeholder 6" descr="A black letter on a white background&#10;&#10;Description automatically generated">
            <a:extLst>
              <a:ext uri="{FF2B5EF4-FFF2-40B4-BE49-F238E27FC236}">
                <a16:creationId xmlns:a16="http://schemas.microsoft.com/office/drawing/2014/main" id="{25C47D5B-E095-069C-F8AF-B3E8271966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1804" y="4552926"/>
            <a:ext cx="1408695" cy="1607045"/>
          </a:xfrm>
          <a:prstGeom prst="rect">
            <a:avLst/>
          </a:prstGeom>
        </p:spPr>
      </p:pic>
      <p:pic>
        <p:nvPicPr>
          <p:cNvPr id="16" name="Picture 15" descr="A black letter on a white background&#10;&#10;Description automatically generated">
            <a:extLst>
              <a:ext uri="{FF2B5EF4-FFF2-40B4-BE49-F238E27FC236}">
                <a16:creationId xmlns:a16="http://schemas.microsoft.com/office/drawing/2014/main" id="{5DD71D4F-2524-FE83-482D-6F6A8F11C8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5254" y="4552926"/>
            <a:ext cx="1441370" cy="1607045"/>
          </a:xfrm>
          <a:prstGeom prst="rect">
            <a:avLst/>
          </a:prstGeom>
        </p:spPr>
      </p:pic>
      <p:pic>
        <p:nvPicPr>
          <p:cNvPr id="17" name="Picture 16" descr="A black letter on a white background&#10;&#10;Description automatically generated">
            <a:extLst>
              <a:ext uri="{FF2B5EF4-FFF2-40B4-BE49-F238E27FC236}">
                <a16:creationId xmlns:a16="http://schemas.microsoft.com/office/drawing/2014/main" id="{75BD8649-85F6-AF8D-0DC0-6323DFCB7C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1380" y="4552926"/>
            <a:ext cx="1441370" cy="1569767"/>
          </a:xfrm>
          <a:prstGeom prst="rect">
            <a:avLst/>
          </a:prstGeom>
        </p:spPr>
      </p:pic>
      <p:pic>
        <p:nvPicPr>
          <p:cNvPr id="19" name="Picture 18" descr="A black letter on a white background&#10;&#10;Description automatically generated">
            <a:extLst>
              <a:ext uri="{FF2B5EF4-FFF2-40B4-BE49-F238E27FC236}">
                <a16:creationId xmlns:a16="http://schemas.microsoft.com/office/drawing/2014/main" id="{D06190A9-E603-DC00-4A27-45765811D8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2397" y="4433266"/>
            <a:ext cx="1433086" cy="1569768"/>
          </a:xfrm>
          <a:prstGeom prst="rect">
            <a:avLst/>
          </a:prstGeom>
        </p:spPr>
      </p:pic>
      <p:pic>
        <p:nvPicPr>
          <p:cNvPr id="20" name="Picture 19" descr="A black letter on a white background&#10;&#10;Description automatically generated">
            <a:extLst>
              <a:ext uri="{FF2B5EF4-FFF2-40B4-BE49-F238E27FC236}">
                <a16:creationId xmlns:a16="http://schemas.microsoft.com/office/drawing/2014/main" id="{F670CBC3-C294-BD61-EC6B-A33F011EB5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37753" y="4418889"/>
            <a:ext cx="1638528" cy="1714739"/>
          </a:xfrm>
          <a:prstGeom prst="rect">
            <a:avLst/>
          </a:prstGeom>
        </p:spPr>
      </p:pic>
      <p:pic>
        <p:nvPicPr>
          <p:cNvPr id="21" name="Picture 20" descr="A black letter on a white background&#10;&#10;Description automatically generated">
            <a:extLst>
              <a:ext uri="{FF2B5EF4-FFF2-40B4-BE49-F238E27FC236}">
                <a16:creationId xmlns:a16="http://schemas.microsoft.com/office/drawing/2014/main" id="{417EBEA8-5954-04C1-FB4E-B647BF7D25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25740" y="4418888"/>
            <a:ext cx="1354845" cy="1474895"/>
          </a:xfrm>
          <a:prstGeom prst="rect">
            <a:avLst/>
          </a:prstGeom>
        </p:spPr>
      </p:pic>
      <p:sp>
        <p:nvSpPr>
          <p:cNvPr id="22" name="Speech Bubble: Oval 21">
            <a:extLst>
              <a:ext uri="{FF2B5EF4-FFF2-40B4-BE49-F238E27FC236}">
                <a16:creationId xmlns:a16="http://schemas.microsoft.com/office/drawing/2014/main" id="{808E6F93-8E3D-7D62-D7C7-67C7B41E88FD}"/>
              </a:ext>
            </a:extLst>
          </p:cNvPr>
          <p:cNvSpPr/>
          <p:nvPr/>
        </p:nvSpPr>
        <p:spPr>
          <a:xfrm>
            <a:off x="8135080" y="3259055"/>
            <a:ext cx="1339240" cy="109086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/>
              <a:t>Spot the digraph first.</a:t>
            </a:r>
          </a:p>
        </p:txBody>
      </p:sp>
      <p:sp>
        <p:nvSpPr>
          <p:cNvPr id="23" name="Speech Bubble: Oval 22">
            <a:extLst>
              <a:ext uri="{FF2B5EF4-FFF2-40B4-BE49-F238E27FC236}">
                <a16:creationId xmlns:a16="http://schemas.microsoft.com/office/drawing/2014/main" id="{3A9CE026-2C79-438F-2FEC-9A9F09A08F74}"/>
              </a:ext>
            </a:extLst>
          </p:cNvPr>
          <p:cNvSpPr/>
          <p:nvPr/>
        </p:nvSpPr>
        <p:spPr>
          <a:xfrm>
            <a:off x="1723659" y="2547992"/>
            <a:ext cx="2356229" cy="169055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dirty="0"/>
              <a:t>Blend the sounds (phonemes) together to read the word.  </a:t>
            </a:r>
          </a:p>
        </p:txBody>
      </p:sp>
    </p:spTree>
    <p:extLst>
      <p:ext uri="{BB962C8B-B14F-4D97-AF65-F5344CB8AC3E}">
        <p14:creationId xmlns:p14="http://schemas.microsoft.com/office/powerpoint/2010/main" val="1727516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76CA3B5-91E5-0C42-A06C-51710AD05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76" y="1578235"/>
            <a:ext cx="9793088" cy="727224"/>
          </a:xfrm>
        </p:spPr>
        <p:txBody>
          <a:bodyPr/>
          <a:lstStyle/>
          <a:p>
            <a:r>
              <a:rPr lang="en-US" dirty="0"/>
              <a:t>Blending to read words</a:t>
            </a:r>
          </a:p>
        </p:txBody>
      </p:sp>
      <p:pic>
        <p:nvPicPr>
          <p:cNvPr id="4" name="Online Media 3" descr="How we teach blending">
            <a:hlinkClick r:id="" action="ppaction://media"/>
            <a:extLst>
              <a:ext uri="{FF2B5EF4-FFF2-40B4-BE49-F238E27FC236}">
                <a16:creationId xmlns:a16="http://schemas.microsoft.com/office/drawing/2014/main" id="{42797611-F16B-2043-A6FF-33703872303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637729" y="2594124"/>
            <a:ext cx="7170541" cy="40513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B7108D9-F3BB-8BC9-8573-4B82F4EE0CB1}"/>
              </a:ext>
            </a:extLst>
          </p:cNvPr>
          <p:cNvSpPr txBox="1">
            <a:spLocks/>
          </p:cNvSpPr>
          <p:nvPr/>
        </p:nvSpPr>
        <p:spPr>
          <a:xfrm>
            <a:off x="1281606" y="-18437"/>
            <a:ext cx="9622955" cy="1308007"/>
          </a:xfrm>
          <a:prstGeom prst="rect">
            <a:avLst/>
          </a:prstGeom>
          <a:solidFill>
            <a:srgbClr val="BD3E3E"/>
          </a:solidFill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 logo with a lion&#10;&#10;Description automatically generated">
            <a:extLst>
              <a:ext uri="{FF2B5EF4-FFF2-40B4-BE49-F238E27FC236}">
                <a16:creationId xmlns:a16="http://schemas.microsoft.com/office/drawing/2014/main" id="{46A27A63-AEF2-38FA-0D91-4D070C155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CA7F7D-33C4-FFF0-CE59-BF47F85813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4D69C2-009E-B0E0-10A1-CBD198929813}"/>
              </a:ext>
            </a:extLst>
          </p:cNvPr>
          <p:cNvSpPr txBox="1"/>
          <p:nvPr/>
        </p:nvSpPr>
        <p:spPr>
          <a:xfrm>
            <a:off x="229644" y="6419588"/>
            <a:ext cx="1701452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900" dirty="0">
                <a:ea typeface="+mn-lt"/>
                <a:cs typeface="+mn-lt"/>
              </a:rPr>
              <a:t>https://youtu.be/IL5YUCPyC5I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93907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B82B14F-2162-556F-8604-D11477375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76" y="1024305"/>
            <a:ext cx="9793088" cy="1152128"/>
          </a:xfrm>
        </p:spPr>
        <p:txBody>
          <a:bodyPr lIns="91440" tIns="45720" rIns="91440" bIns="45720" anchor="b" anchorCtr="0"/>
          <a:lstStyle/>
          <a:p>
            <a:r>
              <a:rPr lang="en-GB" dirty="0">
                <a:cs typeface="Calibri"/>
              </a:rPr>
              <a:t>Saying the Phase 2 and 3 sounds</a:t>
            </a:r>
            <a:endParaRPr lang="en-GB" dirty="0"/>
          </a:p>
        </p:txBody>
      </p:sp>
      <p:pic>
        <p:nvPicPr>
          <p:cNvPr id="6" name="Picture 5" descr="Graphical user interface, application, Teams&#10;&#10;Description automatically generated">
            <a:hlinkClick r:id="rId3"/>
            <a:extLst>
              <a:ext uri="{FF2B5EF4-FFF2-40B4-BE49-F238E27FC236}">
                <a16:creationId xmlns:a16="http://schemas.microsoft.com/office/drawing/2014/main" id="{B04EC60A-918F-3BD1-B68E-054EE9D9A4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7270"/>
          <a:stretch/>
        </p:blipFill>
        <p:spPr>
          <a:xfrm>
            <a:off x="6738098" y="2079124"/>
            <a:ext cx="2646647" cy="2602444"/>
          </a:xfrm>
          <a:prstGeom prst="rect">
            <a:avLst/>
          </a:prstGeom>
        </p:spPr>
      </p:pic>
      <p:pic>
        <p:nvPicPr>
          <p:cNvPr id="8" name="Picture 7" descr="Graphical user interface, application, Teams&#10;&#10;Description automatically generated">
            <a:hlinkClick r:id="rId5"/>
            <a:extLst>
              <a:ext uri="{FF2B5EF4-FFF2-40B4-BE49-F238E27FC236}">
                <a16:creationId xmlns:a16="http://schemas.microsoft.com/office/drawing/2014/main" id="{6709C436-F52C-DD16-86B1-8DE8BAE149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237" t="4087" r="34033" b="13070"/>
          <a:stretch/>
        </p:blipFill>
        <p:spPr>
          <a:xfrm>
            <a:off x="6738098" y="4512408"/>
            <a:ext cx="2669719" cy="21891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956051F-1151-2CCA-3DEF-95350B6681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376" y="2226710"/>
            <a:ext cx="5264421" cy="3606985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3048B63-3554-D9BC-C3AD-90F99050A87E}"/>
              </a:ext>
            </a:extLst>
          </p:cNvPr>
          <p:cNvSpPr txBox="1">
            <a:spLocks/>
          </p:cNvSpPr>
          <p:nvPr/>
        </p:nvSpPr>
        <p:spPr>
          <a:xfrm>
            <a:off x="1281606" y="-18437"/>
            <a:ext cx="9622955" cy="1308007"/>
          </a:xfrm>
          <a:prstGeom prst="rect">
            <a:avLst/>
          </a:prstGeom>
          <a:solidFill>
            <a:srgbClr val="BD3E3E"/>
          </a:solidFill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A1B76434-A457-CDC6-BEC4-94F29D7FE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C4F068D-2633-336B-9E6E-A6A5FA200C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AE633A1-6EFB-3AA8-A0BF-B80D051165BF}"/>
              </a:ext>
            </a:extLst>
          </p:cNvPr>
          <p:cNvSpPr txBox="1"/>
          <p:nvPr/>
        </p:nvSpPr>
        <p:spPr>
          <a:xfrm>
            <a:off x="479376" y="6195549"/>
            <a:ext cx="39760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9"/>
              </a:rPr>
              <a:t>For parents | Letters and Sounds (littlewandlelettersandsounds.org.uk)</a:t>
            </a:r>
            <a:endParaRPr lang="en-GB" dirty="0"/>
          </a:p>
        </p:txBody>
      </p:sp>
      <p:pic>
        <p:nvPicPr>
          <p:cNvPr id="11" name="Picture 10" descr="Graphical user interface&#10;&#10;Description automatically generated">
            <a:hlinkClick r:id="rId10"/>
            <a:extLst>
              <a:ext uri="{FF2B5EF4-FFF2-40B4-BE49-F238E27FC236}">
                <a16:creationId xmlns:a16="http://schemas.microsoft.com/office/drawing/2014/main" id="{07EC0443-E2B8-6BFA-D751-E7F8704FA61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07817" y="2982892"/>
            <a:ext cx="2520630" cy="240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5969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B82B14F-2162-556F-8604-D11477375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76" y="1024305"/>
            <a:ext cx="9793088" cy="1152128"/>
          </a:xfrm>
        </p:spPr>
        <p:txBody>
          <a:bodyPr lIns="91440" tIns="45720" rIns="91440" bIns="45720" anchor="b" anchorCtr="0"/>
          <a:lstStyle/>
          <a:p>
            <a:r>
              <a:rPr lang="en-GB" dirty="0">
                <a:cs typeface="Calibri"/>
              </a:rPr>
              <a:t>Tricky Words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3048B63-3554-D9BC-C3AD-90F99050A87E}"/>
              </a:ext>
            </a:extLst>
          </p:cNvPr>
          <p:cNvSpPr txBox="1">
            <a:spLocks/>
          </p:cNvSpPr>
          <p:nvPr/>
        </p:nvSpPr>
        <p:spPr>
          <a:xfrm>
            <a:off x="1281606" y="-18437"/>
            <a:ext cx="9622955" cy="1308007"/>
          </a:xfrm>
          <a:prstGeom prst="rect">
            <a:avLst/>
          </a:prstGeom>
          <a:solidFill>
            <a:srgbClr val="BD3E3E"/>
          </a:solidFill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A1B76434-A457-CDC6-BEC4-94F29D7FE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C4F068D-2633-336B-9E6E-A6A5FA200C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5CF7BB2-1F41-F743-589E-CEA8BC83A721}"/>
              </a:ext>
            </a:extLst>
          </p:cNvPr>
          <p:cNvSpPr txBox="1"/>
          <p:nvPr/>
        </p:nvSpPr>
        <p:spPr>
          <a:xfrm>
            <a:off x="478683" y="2516419"/>
            <a:ext cx="4630537" cy="22775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000" dirty="0">
              <a:latin typeface="Aptos Display"/>
              <a:cs typeface="Segoe UI"/>
            </a:endParaRPr>
          </a:p>
          <a:p>
            <a:endParaRPr lang="en-US" sz="2000" dirty="0">
              <a:latin typeface="Aptos Display"/>
              <a:cs typeface="Segoe UI"/>
            </a:endParaRPr>
          </a:p>
          <a:p>
            <a:endParaRPr lang="en-GB" sz="2000" dirty="0">
              <a:latin typeface="Aptos Display"/>
              <a:cs typeface="Segoe UI"/>
            </a:endParaRPr>
          </a:p>
          <a:p>
            <a:endParaRPr lang="en-GB" sz="2000" dirty="0">
              <a:latin typeface="Aptos Display"/>
              <a:cs typeface="Segoe UI"/>
            </a:endParaRPr>
          </a:p>
          <a:p>
            <a:r>
              <a:rPr lang="en-GB" sz="2000" dirty="0">
                <a:latin typeface="Aptos Display"/>
                <a:cs typeface="Segoe UI"/>
              </a:rPr>
              <a:t>Tip – post it notes! Tricky word detectives! On doors!</a:t>
            </a:r>
            <a:r>
              <a:rPr lang="en-US" sz="2000" dirty="0">
                <a:latin typeface="Aptos Display"/>
                <a:cs typeface="Segoe UI"/>
              </a:rPr>
              <a:t>​</a:t>
            </a:r>
          </a:p>
          <a:p>
            <a:pPr algn="ctr"/>
            <a:r>
              <a:rPr lang="en-GB" sz="2200" dirty="0">
                <a:latin typeface="Calibri"/>
                <a:cs typeface="Segoe UI"/>
              </a:rPr>
              <a:t>​</a:t>
            </a:r>
            <a:endParaRPr lang="en-GB" sz="2200" dirty="0">
              <a:latin typeface="Calibri"/>
              <a:ea typeface="Calibri"/>
              <a:cs typeface="Segoe UI"/>
            </a:endParaRPr>
          </a:p>
        </p:txBody>
      </p:sp>
      <p:pic>
        <p:nvPicPr>
          <p:cNvPr id="13" name="Picture 12" descr="A group of colorful squares with black text&#10;&#10;Description automatically generated">
            <a:extLst>
              <a:ext uri="{FF2B5EF4-FFF2-40B4-BE49-F238E27FC236}">
                <a16:creationId xmlns:a16="http://schemas.microsoft.com/office/drawing/2014/main" id="{583BA322-F1F6-61D7-185F-490AB289D72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628" r="-244" b="743"/>
          <a:stretch/>
        </p:blipFill>
        <p:spPr>
          <a:xfrm>
            <a:off x="6218645" y="2168078"/>
            <a:ext cx="5625492" cy="395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215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</a:t>
            </a:r>
            <a:r>
              <a:rPr lang="en-GB" sz="3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   S C H O </a:t>
            </a:r>
            <a:r>
              <a:rPr lang="en-GB" sz="3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 S</a:t>
            </a:r>
            <a:b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7200" u="sng" dirty="0">
              <a:latin typeface="Calibri"/>
              <a:ea typeface="Calibri"/>
              <a:cs typeface="Calibri"/>
            </a:endParaRPr>
          </a:p>
          <a:p>
            <a:r>
              <a:rPr lang="en-GB" sz="7200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  <a:ea typeface="Calibri"/>
                <a:cs typeface="Calibri"/>
              </a:rPr>
              <a:t>Spelling</a:t>
            </a:r>
            <a:endParaRPr lang="en-GB" sz="7200" dirty="0">
              <a:solidFill>
                <a:schemeClr val="tx2">
                  <a:lumMod val="75000"/>
                  <a:lumOff val="25000"/>
                </a:schemeClr>
              </a:solidFill>
              <a:latin typeface="Aptos Display (Headings)"/>
              <a:ea typeface="Calibri"/>
              <a:cs typeface="Calibri"/>
            </a:endParaRPr>
          </a:p>
          <a:p>
            <a:r>
              <a:rPr lang="en-GB" sz="3300" dirty="0"/>
              <a:t> </a:t>
            </a:r>
          </a:p>
          <a:p>
            <a:pPr algn="l"/>
            <a:endParaRPr lang="en-GB" sz="3300" dirty="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7961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338" y="1357331"/>
            <a:ext cx="9793088" cy="729765"/>
          </a:xfrm>
        </p:spPr>
        <p:txBody>
          <a:bodyPr lIns="91440" tIns="45720" rIns="91440" bIns="45720" anchor="b" anchorCtr="0"/>
          <a:lstStyle/>
          <a:p>
            <a:r>
              <a:rPr lang="en-US" dirty="0">
                <a:latin typeface="Aptos Display (Headings)"/>
                <a:ea typeface="Calibri" panose="020F0502020204030204" pitchFamily="34" charset="0"/>
                <a:cs typeface="Calibri" panose="020F0502020204030204" pitchFamily="34" charset="0"/>
              </a:rPr>
              <a:t>Spelling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27766" y="2087096"/>
            <a:ext cx="8397527" cy="772874"/>
          </a:xfrm>
        </p:spPr>
        <p:txBody>
          <a:bodyPr lIns="91440" tIns="45720" rIns="91440" bIns="45720" anchor="t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chemeClr val="tx1"/>
                </a:solidFill>
              </a:rPr>
              <a:t>Your child will be taught how to spell words, using the graphemes they have been taught.</a:t>
            </a:r>
            <a:r>
              <a:rPr lang="en-US" dirty="0"/>
              <a:t>		</a:t>
            </a: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596" y="1324128"/>
            <a:ext cx="1508965" cy="1535842"/>
          </a:xfrm>
          <a:prstGeom prst="rect">
            <a:avLst/>
          </a:prstGeom>
        </p:spPr>
      </p:pic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1A09BBA6-4968-C411-6AE8-3740DB103CF3}"/>
              </a:ext>
            </a:extLst>
          </p:cNvPr>
          <p:cNvSpPr txBox="1">
            <a:spLocks/>
          </p:cNvSpPr>
          <p:nvPr/>
        </p:nvSpPr>
        <p:spPr>
          <a:xfrm>
            <a:off x="243430" y="2816861"/>
            <a:ext cx="6105561" cy="3700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>
                <a:solidFill>
                  <a:schemeClr val="tx2">
                    <a:lumMod val="75000"/>
                    <a:lumOff val="25000"/>
                  </a:schemeClr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How do we teach spelling?</a:t>
            </a:r>
          </a:p>
          <a:p>
            <a:r>
              <a:rPr lang="en-US" sz="20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Say the word.</a:t>
            </a:r>
          </a:p>
          <a:p>
            <a:r>
              <a:rPr lang="en-US" sz="20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Segment the sounds.</a:t>
            </a:r>
          </a:p>
          <a:p>
            <a:r>
              <a:rPr lang="en-US" sz="20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Count the sounds.</a:t>
            </a:r>
          </a:p>
          <a:p>
            <a:r>
              <a:rPr lang="en-US" sz="20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Write them down.</a:t>
            </a:r>
          </a:p>
          <a:p>
            <a:endParaRPr lang="en-US" sz="1800" dirty="0">
              <a:solidFill>
                <a:schemeClr val="tx1"/>
              </a:solidFill>
              <a:latin typeface="Aptos (Body)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You child will be given a grapheme mat to keep at home. They will need this to write in Reception. 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If you need a new one, please let your child’s class teacher know.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0923CBC-4295-4690-2485-0F82170F5756}"/>
              </a:ext>
            </a:extLst>
          </p:cNvPr>
          <p:cNvSpPr txBox="1">
            <a:spLocks/>
          </p:cNvSpPr>
          <p:nvPr/>
        </p:nvSpPr>
        <p:spPr>
          <a:xfrm>
            <a:off x="1281606" y="-18437"/>
            <a:ext cx="9622955" cy="1308007"/>
          </a:xfrm>
          <a:prstGeom prst="rect">
            <a:avLst/>
          </a:prstGeom>
          <a:solidFill>
            <a:srgbClr val="BD3E3E"/>
          </a:solidFill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A logo with a lion&#10;&#10;Description automatically generated">
            <a:extLst>
              <a:ext uri="{FF2B5EF4-FFF2-40B4-BE49-F238E27FC236}">
                <a16:creationId xmlns:a16="http://schemas.microsoft.com/office/drawing/2014/main" id="{3B55F8FF-7507-72B2-D14A-FB8EC7352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381633-03D1-0234-1AAE-CD74D6441E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29DF3C4-54BC-D020-31E2-6EF03E1E9E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3083" y="3015815"/>
            <a:ext cx="5264421" cy="3606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027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29DF3C4-54BC-D020-31E2-6EF03E1E9E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9635" y="2428396"/>
            <a:ext cx="6521905" cy="44253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725" y="1473288"/>
            <a:ext cx="9793088" cy="1152128"/>
          </a:xfrm>
        </p:spPr>
        <p:txBody>
          <a:bodyPr lIns="91440" tIns="45720" rIns="91440" bIns="45720" anchor="b" anchorCtr="0">
            <a:normAutofit fontScale="90000"/>
          </a:bodyPr>
          <a:lstStyle/>
          <a:p>
            <a:r>
              <a:rPr lang="en-US" dirty="0">
                <a:latin typeface="Aptos Display (Headings)"/>
                <a:ea typeface="Calibri" panose="020F0502020204030204" pitchFamily="34" charset="0"/>
                <a:cs typeface="Calibri" panose="020F0502020204030204" pitchFamily="34" charset="0"/>
              </a:rPr>
              <a:t>How we expect your child to spell in reception using their phonetic knowledge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6991" y="2890895"/>
            <a:ext cx="5013277" cy="3552678"/>
          </a:xfrm>
        </p:spPr>
        <p:txBody>
          <a:bodyPr lIns="91440" tIns="45720" rIns="91440" bIns="45720" anchor="t">
            <a:norm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chemeClr val="tx1"/>
                </a:solidFill>
                <a:ea typeface="Calibri" panose="020F0502020204030204"/>
                <a:cs typeface="Calibri" panose="020F0502020204030204"/>
              </a:rPr>
              <a:t>Sit – sit</a:t>
            </a:r>
          </a:p>
          <a:p>
            <a:pPr marL="0" indent="0">
              <a:buNone/>
            </a:pPr>
            <a:r>
              <a:rPr lang="en-US" sz="2200" dirty="0">
                <a:solidFill>
                  <a:schemeClr val="tx1"/>
                </a:solidFill>
                <a:ea typeface="Calibri" panose="020F0502020204030204"/>
                <a:cs typeface="Calibri" panose="020F0502020204030204"/>
              </a:rPr>
              <a:t>Shoe- shoo</a:t>
            </a:r>
          </a:p>
          <a:p>
            <a:pPr marL="0" indent="0">
              <a:buNone/>
            </a:pPr>
            <a:r>
              <a:rPr lang="en-US" sz="2200" dirty="0">
                <a:solidFill>
                  <a:schemeClr val="tx1"/>
                </a:solidFill>
                <a:ea typeface="Calibri" panose="020F0502020204030204"/>
                <a:cs typeface="Calibri" panose="020F0502020204030204"/>
              </a:rPr>
              <a:t>Mouse- mows</a:t>
            </a:r>
          </a:p>
          <a:p>
            <a:pPr marL="0" indent="0">
              <a:buNone/>
            </a:pPr>
            <a:r>
              <a:rPr lang="en-US" sz="2200" dirty="0">
                <a:solidFill>
                  <a:schemeClr val="tx1"/>
                </a:solidFill>
                <a:ea typeface="Calibri" panose="020F0502020204030204"/>
                <a:cs typeface="Calibri" panose="020F0502020204030204"/>
              </a:rPr>
              <a:t>Super- </a:t>
            </a:r>
            <a:r>
              <a:rPr lang="en-US" sz="2200" dirty="0" err="1">
                <a:solidFill>
                  <a:schemeClr val="tx1"/>
                </a:solidFill>
                <a:ea typeface="Calibri" panose="020F0502020204030204"/>
                <a:cs typeface="Calibri" panose="020F0502020204030204"/>
              </a:rPr>
              <a:t>sooper</a:t>
            </a:r>
            <a:endParaRPr lang="en-US" sz="2200" dirty="0">
              <a:solidFill>
                <a:schemeClr val="tx1"/>
              </a:solidFill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GB" sz="2200" dirty="0">
              <a:solidFill>
                <a:schemeClr val="tx1"/>
              </a:solidFill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ea typeface="Calibri" panose="020F0502020204030204"/>
                <a:cs typeface="Calibri" panose="020F0502020204030204"/>
              </a:rPr>
              <a:t>When writing at home with your child we ask that you also teach them to use the sounds that they know to help them with their independent writing.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0923CBC-4295-4690-2485-0F82170F5756}"/>
              </a:ext>
            </a:extLst>
          </p:cNvPr>
          <p:cNvSpPr txBox="1">
            <a:spLocks/>
          </p:cNvSpPr>
          <p:nvPr/>
        </p:nvSpPr>
        <p:spPr>
          <a:xfrm>
            <a:off x="1281606" y="-18437"/>
            <a:ext cx="9622955" cy="1308007"/>
          </a:xfrm>
          <a:prstGeom prst="rect">
            <a:avLst/>
          </a:prstGeom>
          <a:solidFill>
            <a:srgbClr val="BD3E3E"/>
          </a:solidFill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A logo with a lion&#10;&#10;Description automatically generated">
            <a:extLst>
              <a:ext uri="{FF2B5EF4-FFF2-40B4-BE49-F238E27FC236}">
                <a16:creationId xmlns:a16="http://schemas.microsoft.com/office/drawing/2014/main" id="{3B55F8FF-7507-72B2-D14A-FB8EC7352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381633-03D1-0234-1AAE-CD74D6441E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74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7200" u="sng" dirty="0">
              <a:latin typeface="Calibri"/>
              <a:ea typeface="Calibri"/>
              <a:cs typeface="Calibri"/>
            </a:endParaRPr>
          </a:p>
          <a:p>
            <a:r>
              <a:rPr lang="en-GB" sz="7200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  <a:ea typeface="Calibri"/>
                <a:cs typeface="Calibri"/>
              </a:rPr>
              <a:t>Reading in School </a:t>
            </a:r>
          </a:p>
          <a:p>
            <a:endParaRPr lang="en-GB" sz="4000" u="sng" dirty="0">
              <a:latin typeface="Calibri"/>
              <a:ea typeface="Calibri"/>
              <a:cs typeface="Calibri"/>
            </a:endParaRPr>
          </a:p>
          <a:p>
            <a:pPr algn="l"/>
            <a:endParaRPr lang="en-GB" sz="2000" dirty="0">
              <a:latin typeface="Calibri"/>
              <a:ea typeface="Calibri"/>
              <a:cs typeface="Calibri"/>
            </a:endParaRPr>
          </a:p>
          <a:p>
            <a:r>
              <a:rPr lang="en-GB" sz="3300" dirty="0"/>
              <a:t> </a:t>
            </a:r>
          </a:p>
          <a:p>
            <a:pPr algn="l"/>
            <a:endParaRPr lang="en-GB" sz="3300" dirty="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667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6559" y="5049078"/>
            <a:ext cx="6551061" cy="159235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2000" dirty="0"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The books your children will be taking home are matched to their phonetic ability. We want children to be able to read fluently and not find reading to be a chore.</a:t>
            </a:r>
            <a:endParaRPr lang="en-GB" sz="2000" dirty="0">
              <a:solidFill>
                <a:srgbClr val="333333"/>
              </a:solidFill>
              <a:latin typeface="Aptos (Body)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B97FA4E-8093-1E91-6DE3-C0B5681A88E7}"/>
              </a:ext>
            </a:extLst>
          </p:cNvPr>
          <p:cNvSpPr txBox="1"/>
          <p:nvPr/>
        </p:nvSpPr>
        <p:spPr>
          <a:xfrm>
            <a:off x="214554" y="1774501"/>
            <a:ext cx="7704222" cy="22467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dirty="0"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EYFS and Year 1- Practice reading sessions- x2</a:t>
            </a:r>
          </a:p>
          <a:p>
            <a:r>
              <a:rPr lang="en-GB" sz="2000" dirty="0"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First session focuses on decoding (sounding out) the words, and the second session works on prosody which is reading with expression and comprehension.</a:t>
            </a:r>
          </a:p>
          <a:p>
            <a:endParaRPr lang="en-GB" sz="2000" dirty="0">
              <a:latin typeface="Aptos (Body)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We focus on the same book more than once because we want to develop the fluency. </a:t>
            </a:r>
            <a:endParaRPr lang="en-GB" sz="2000" dirty="0"/>
          </a:p>
        </p:txBody>
      </p:sp>
      <p:pic>
        <p:nvPicPr>
          <p:cNvPr id="4" name="Picture 3" descr="A group of children&amp;#39;s books&#10;&#10;Description automatically generated">
            <a:extLst>
              <a:ext uri="{FF2B5EF4-FFF2-40B4-BE49-F238E27FC236}">
                <a16:creationId xmlns:a16="http://schemas.microsoft.com/office/drawing/2014/main" id="{496F1013-79AB-2551-4483-82D337249A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1487" y="1630721"/>
            <a:ext cx="2543074" cy="2392000"/>
          </a:xfrm>
          <a:prstGeom prst="rect">
            <a:avLst/>
          </a:prstGeom>
        </p:spPr>
      </p:pic>
      <p:pic>
        <p:nvPicPr>
          <p:cNvPr id="5" name="Picture 4" descr="A screenshot of a book&#10;&#10;Description automatically generated">
            <a:extLst>
              <a:ext uri="{FF2B5EF4-FFF2-40B4-BE49-F238E27FC236}">
                <a16:creationId xmlns:a16="http://schemas.microsoft.com/office/drawing/2014/main" id="{2BE06BEC-4A2E-07DC-5B87-E91F4AD65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554" y="4363873"/>
            <a:ext cx="5282005" cy="2438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592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7200" u="sng" dirty="0">
              <a:latin typeface="Calibri"/>
              <a:ea typeface="Calibri"/>
              <a:cs typeface="Calibri"/>
            </a:endParaRPr>
          </a:p>
          <a:p>
            <a:r>
              <a:rPr lang="en-GB" sz="7200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  <a:ea typeface="Calibri"/>
                <a:cs typeface="Calibri"/>
              </a:rPr>
              <a:t>Reading at Home </a:t>
            </a:r>
            <a:endParaRPr lang="en-GB" sz="6000" dirty="0">
              <a:solidFill>
                <a:schemeClr val="tx2">
                  <a:lumMod val="75000"/>
                  <a:lumOff val="25000"/>
                </a:schemeClr>
              </a:solidFill>
              <a:latin typeface="Aptos Display (Headings)"/>
            </a:endParaRPr>
          </a:p>
          <a:p>
            <a:pPr algn="l"/>
            <a:endParaRPr lang="en-GB" sz="3300" dirty="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205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B19D97A5-9EA9-3F16-A30B-A79E14A40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28" y="2517060"/>
            <a:ext cx="2428875" cy="2305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>
            <a:extLst>
              <a:ext uri="{FF2B5EF4-FFF2-40B4-BE49-F238E27FC236}">
                <a16:creationId xmlns:a16="http://schemas.microsoft.com/office/drawing/2014/main" id="{0308BE44-C6CE-48E0-F561-3A169A163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759" y="2623690"/>
            <a:ext cx="2362200" cy="289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022E6E0A-C1D6-092D-B9AD-530142AC1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417" y="2211205"/>
            <a:ext cx="6953250" cy="4543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5694092" y="4152216"/>
            <a:ext cx="835900" cy="835902"/>
            <a:chOff x="4871864" y="3573016"/>
            <a:chExt cx="720080" cy="72008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Calibri" panose="020F0502020204030204" pitchFamily="34" charset="0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C1142F9C-012F-4D64-CFCC-1425984EFB98}"/>
              </a:ext>
            </a:extLst>
          </p:cNvPr>
          <p:cNvSpPr txBox="1"/>
          <p:nvPr/>
        </p:nvSpPr>
        <p:spPr>
          <a:xfrm>
            <a:off x="4078616" y="1396510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  <a:ea typeface="Calibri"/>
                <a:cs typeface="Calibri"/>
              </a:rPr>
              <a:t>Books Going Home</a:t>
            </a:r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EAE4FA40-14E9-D240-D989-ADCE33696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65" y="3750548"/>
            <a:ext cx="223837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7458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DB1782E-03AC-4E55-775E-33F53B8571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2451100"/>
            <a:ext cx="6182454" cy="3858220"/>
          </a:xfrm>
        </p:spPr>
        <p:txBody>
          <a:bodyPr lIns="91440" tIns="45720" rIns="91440" bIns="4572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2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Wordless books are invaluable as they teach reading </a:t>
            </a:r>
            <a:r>
              <a:rPr lang="en-US" sz="2200" dirty="0" err="1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behaviours</a:t>
            </a:r>
            <a:r>
              <a:rPr lang="en-US" sz="22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 and early reading skills to children who are not blending – yet!</a:t>
            </a:r>
          </a:p>
          <a:p>
            <a:pPr marL="342900" indent="-342900">
              <a:lnSpc>
                <a:spcPct val="100000"/>
              </a:lnSpc>
            </a:pPr>
            <a:r>
              <a:rPr lang="en-US" sz="22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Talk about the pictures.</a:t>
            </a:r>
          </a:p>
          <a:p>
            <a:pPr marL="342900" indent="-342900">
              <a:lnSpc>
                <a:spcPct val="100000"/>
              </a:lnSpc>
            </a:pPr>
            <a:r>
              <a:rPr lang="en-US" sz="22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Oral blend spotting. </a:t>
            </a:r>
          </a:p>
          <a:p>
            <a:pPr marL="342900" indent="-342900">
              <a:lnSpc>
                <a:spcPct val="100000"/>
              </a:lnSpc>
            </a:pPr>
            <a:r>
              <a:rPr lang="en-US" sz="22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Point to the images in the circles and find them on the page.</a:t>
            </a:r>
          </a:p>
          <a:p>
            <a:pPr marL="342900" indent="-342900">
              <a:lnSpc>
                <a:spcPct val="100000"/>
              </a:lnSpc>
            </a:pPr>
            <a:r>
              <a:rPr lang="en-US" sz="22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Encourage your child to make links from the book to their experiences.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CCC3174-A965-58E1-2875-FDECF04D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1514997"/>
            <a:ext cx="9793088" cy="796403"/>
          </a:xfrm>
        </p:spPr>
        <p:txBody>
          <a:bodyPr lIns="91440" tIns="45720" rIns="91440" bIns="45720" anchor="b" anchorCtr="0">
            <a:normAutofit/>
          </a:bodyPr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Reading wordless books</a:t>
            </a:r>
          </a:p>
        </p:txBody>
      </p:sp>
      <p:pic>
        <p:nvPicPr>
          <p:cNvPr id="5" name="Picture 4" descr="A child looking at a book&#10;&#10;Description automatically generated">
            <a:extLst>
              <a:ext uri="{FF2B5EF4-FFF2-40B4-BE49-F238E27FC236}">
                <a16:creationId xmlns:a16="http://schemas.microsoft.com/office/drawing/2014/main" id="{7FE0DF3C-05D3-D6E4-88C6-A7C657A02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6130" y="2850426"/>
            <a:ext cx="4820323" cy="3086531"/>
          </a:xfrm>
          <a:prstGeom prst="round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81E8E0C-0076-0101-D7DF-E61213DFA19B}"/>
              </a:ext>
            </a:extLst>
          </p:cNvPr>
          <p:cNvSpPr txBox="1">
            <a:spLocks/>
          </p:cNvSpPr>
          <p:nvPr/>
        </p:nvSpPr>
        <p:spPr>
          <a:xfrm>
            <a:off x="1281606" y="-18437"/>
            <a:ext cx="9622955" cy="1308007"/>
          </a:xfrm>
          <a:prstGeom prst="rect">
            <a:avLst/>
          </a:prstGeom>
          <a:solidFill>
            <a:srgbClr val="BD3E3E"/>
          </a:solidFill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A logo with a lion&#10;&#10;Description automatically generated">
            <a:extLst>
              <a:ext uri="{FF2B5EF4-FFF2-40B4-BE49-F238E27FC236}">
                <a16:creationId xmlns:a16="http://schemas.microsoft.com/office/drawing/2014/main" id="{B689D9C5-4AAD-A13D-DB59-9D5435150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F36953-1516-6FDC-FC0A-38FB65F2CC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848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1C54C73-597C-A44C-AEB0-5A2995796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868" y="2804384"/>
            <a:ext cx="2686592" cy="2557636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398AD0-3875-B94F-A90E-046466F6C1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2049" y="2994885"/>
            <a:ext cx="5854168" cy="3037616"/>
          </a:xfrm>
        </p:spPr>
        <p:txBody>
          <a:bodyPr lIns="91440" tIns="45720" rIns="91440" bIns="45720" anchor="t">
            <a:normAutofit fontScale="92500" lnSpcReduction="10000"/>
          </a:bodyPr>
          <a:lstStyle/>
          <a:p>
            <a:r>
              <a:rPr lang="en-US" sz="24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Your child should be able to read their book without your help.</a:t>
            </a:r>
          </a:p>
          <a:p>
            <a:r>
              <a:rPr lang="en-US" sz="24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They might sound out words and blend them before they read them fluently.</a:t>
            </a:r>
          </a:p>
          <a:p>
            <a:r>
              <a:rPr lang="en-US" sz="24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If they can’t read a word, sound the word out and read it to them. Then ask them to repeat it. </a:t>
            </a:r>
          </a:p>
          <a:p>
            <a:r>
              <a:rPr lang="en-US" sz="2400" dirty="0">
                <a:solidFill>
                  <a:schemeClr val="tx1"/>
                </a:solidFill>
                <a:latin typeface="Aptos (Body)"/>
                <a:ea typeface="Calibri" panose="020F0502020204030204" pitchFamily="34" charset="0"/>
                <a:cs typeface="Calibri" panose="020F0502020204030204" pitchFamily="34" charset="0"/>
              </a:rPr>
              <a:t>Talk about the book and celebrate their success.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26F458-A726-794D-91AB-7485E778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049" y="1674956"/>
            <a:ext cx="10008748" cy="831662"/>
          </a:xfrm>
        </p:spPr>
        <p:txBody>
          <a:bodyPr lIns="91440" tIns="45720" rIns="91440" bIns="45720" anchor="b" anchorCtr="0"/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Listening to your child read their phonics book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18087A-1684-9A43-95A8-D4FAAF59F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1034" y="3812495"/>
            <a:ext cx="2668049" cy="2539983"/>
          </a:xfrm>
          <a:prstGeom prst="rect">
            <a:avLst/>
          </a:prstGeom>
          <a:effectLst>
            <a:glow rad="127000">
              <a:schemeClr val="tx1">
                <a:alpha val="4000"/>
              </a:schemeClr>
            </a:glo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3A0D477-10DB-9F6F-2376-22557F0BB6CF}"/>
              </a:ext>
            </a:extLst>
          </p:cNvPr>
          <p:cNvSpPr txBox="1">
            <a:spLocks/>
          </p:cNvSpPr>
          <p:nvPr/>
        </p:nvSpPr>
        <p:spPr>
          <a:xfrm>
            <a:off x="1284522" y="0"/>
            <a:ext cx="9622955" cy="1308007"/>
          </a:xfrm>
          <a:prstGeom prst="rect">
            <a:avLst/>
          </a:prstGeom>
          <a:solidFill>
            <a:srgbClr val="BD3E3E"/>
          </a:solidFill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 logo with a lion&#10;&#10;Description automatically generated">
            <a:extLst>
              <a:ext uri="{FF2B5EF4-FFF2-40B4-BE49-F238E27FC236}">
                <a16:creationId xmlns:a16="http://schemas.microsoft.com/office/drawing/2014/main" id="{C3CB9EFA-F0AD-1598-7891-E6CBC1BDA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8" y="34557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C90B40-48DF-C33C-D822-2A301132DA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25118" y="34478"/>
            <a:ext cx="1269798" cy="127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29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and a child reading a book&#10;&#10;Description automatically generated with medium confidence">
            <a:extLst>
              <a:ext uri="{FF2B5EF4-FFF2-40B4-BE49-F238E27FC236}">
                <a16:creationId xmlns:a16="http://schemas.microsoft.com/office/drawing/2014/main" id="{A77DE003-8673-7349-8269-8B2BBAA6A7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336631" y="1929002"/>
            <a:ext cx="4359498" cy="3909005"/>
          </a:xfrm>
          <a:prstGeom prst="round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0" y="1289570"/>
            <a:ext cx="9793088" cy="1152128"/>
          </a:xfrm>
        </p:spPr>
        <p:txBody>
          <a:bodyPr lIns="91440" tIns="45720" rIns="91440" bIns="45720" anchor="b" anchorCtr="0"/>
          <a:lstStyle/>
          <a:p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 to your child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5BBA10FF-5E01-AF41-49F0-D625828A5822}"/>
              </a:ext>
            </a:extLst>
          </p:cNvPr>
          <p:cNvSpPr txBox="1">
            <a:spLocks/>
          </p:cNvSpPr>
          <p:nvPr/>
        </p:nvSpPr>
        <p:spPr>
          <a:xfrm>
            <a:off x="1281606" y="-18437"/>
            <a:ext cx="9622955" cy="1308007"/>
          </a:xfrm>
          <a:prstGeom prst="rect">
            <a:avLst/>
          </a:prstGeom>
          <a:solidFill>
            <a:srgbClr val="BD3E3E"/>
          </a:solidFill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 descr="A logo with a lion&#10;&#10;Description automatically generated">
            <a:extLst>
              <a:ext uri="{FF2B5EF4-FFF2-40B4-BE49-F238E27FC236}">
                <a16:creationId xmlns:a16="http://schemas.microsoft.com/office/drawing/2014/main" id="{F542664B-70FC-EA50-C1C2-B74D0AAB1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4D5134-976E-246A-C197-BC3C699E96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graphicFrame>
        <p:nvGraphicFramePr>
          <p:cNvPr id="16" name="Text Placeholder 5">
            <a:extLst>
              <a:ext uri="{FF2B5EF4-FFF2-40B4-BE49-F238E27FC236}">
                <a16:creationId xmlns:a16="http://schemas.microsoft.com/office/drawing/2014/main" id="{6940073D-098E-D73F-218D-41780BEE3DEC}"/>
              </a:ext>
            </a:extLst>
          </p:cNvPr>
          <p:cNvGraphicFramePr/>
          <p:nvPr/>
        </p:nvGraphicFramePr>
        <p:xfrm>
          <a:off x="301750" y="2563927"/>
          <a:ext cx="6624736" cy="3747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41119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D0C56A2-B8FB-0E4C-9808-4C8445824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0" y="1717542"/>
            <a:ext cx="6619828" cy="724156"/>
          </a:xfrm>
        </p:spPr>
        <p:txBody>
          <a:bodyPr lIns="91440" tIns="45720" rIns="91440" bIns="45720" anchor="b" anchorCtr="0"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Reading Records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5BBA10FF-5E01-AF41-49F0-D625828A5822}"/>
              </a:ext>
            </a:extLst>
          </p:cNvPr>
          <p:cNvSpPr txBox="1">
            <a:spLocks/>
          </p:cNvSpPr>
          <p:nvPr/>
        </p:nvSpPr>
        <p:spPr>
          <a:xfrm>
            <a:off x="1281606" y="-18437"/>
            <a:ext cx="9622955" cy="1308007"/>
          </a:xfrm>
          <a:prstGeom prst="rect">
            <a:avLst/>
          </a:prstGeom>
          <a:solidFill>
            <a:srgbClr val="BD3E3E"/>
          </a:solidFill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 descr="A logo with a lion&#10;&#10;Description automatically generated">
            <a:extLst>
              <a:ext uri="{FF2B5EF4-FFF2-40B4-BE49-F238E27FC236}">
                <a16:creationId xmlns:a16="http://schemas.microsoft.com/office/drawing/2014/main" id="{F542664B-70FC-EA50-C1C2-B74D0AAB1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4D5134-976E-246A-C197-BC3C699E96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  <p:pic>
        <p:nvPicPr>
          <p:cNvPr id="8" name="Picture 7" descr="A book on a white surface&#10;&#10;Description automatically generated">
            <a:extLst>
              <a:ext uri="{FF2B5EF4-FFF2-40B4-BE49-F238E27FC236}">
                <a16:creationId xmlns:a16="http://schemas.microsoft.com/office/drawing/2014/main" id="{0C7714A3-2167-8384-0DEB-0E382B74136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149" t="4230" r="3091" b="3640"/>
          <a:stretch/>
        </p:blipFill>
        <p:spPr>
          <a:xfrm>
            <a:off x="7477196" y="1717927"/>
            <a:ext cx="3742207" cy="4571092"/>
          </a:xfrm>
          <a:prstGeom prst="rect">
            <a:avLst/>
          </a:prstGeom>
        </p:spPr>
      </p:pic>
      <p:sp>
        <p:nvSpPr>
          <p:cNvPr id="10" name="Text Placeholder 1">
            <a:extLst>
              <a:ext uri="{FF2B5EF4-FFF2-40B4-BE49-F238E27FC236}">
                <a16:creationId xmlns:a16="http://schemas.microsoft.com/office/drawing/2014/main" id="{13E1D3F5-086B-9BED-59E5-19B891CFF2A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2048" y="2713050"/>
            <a:ext cx="6227671" cy="3663036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  <a:latin typeface="Aptos (Body)"/>
                <a:ea typeface="Calibri"/>
                <a:cs typeface="Calibri"/>
              </a:rPr>
              <a:t>We expect your child to read at home a minimum of 3 times a week. </a:t>
            </a:r>
          </a:p>
          <a:p>
            <a:r>
              <a:rPr lang="en-US" sz="2000" dirty="0">
                <a:solidFill>
                  <a:schemeClr val="tx1"/>
                </a:solidFill>
                <a:latin typeface="Aptos (Body)"/>
                <a:ea typeface="Calibri"/>
                <a:cs typeface="Calibri"/>
              </a:rPr>
              <a:t>Please record when your child has read in the reading record. (It doesn’t need to be a long message)</a:t>
            </a:r>
            <a:endParaRPr lang="en-US" sz="2000" dirty="0">
              <a:solidFill>
                <a:schemeClr val="tx1"/>
              </a:solidFill>
              <a:latin typeface="Aptos (Body)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ptos (Body)"/>
                <a:ea typeface="Calibri"/>
                <a:cs typeface="Calibri"/>
              </a:rPr>
              <a:t>Reading records are checked every week by class teacher/TA. </a:t>
            </a:r>
            <a:endParaRPr lang="en-US" sz="2000" dirty="0">
              <a:solidFill>
                <a:schemeClr val="tx1"/>
              </a:solidFill>
              <a:latin typeface="Aptos (Body)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ptos (Body)"/>
                <a:ea typeface="Calibri"/>
                <a:cs typeface="Calibri"/>
              </a:rPr>
              <a:t>Children are provided with a stamp and a house point if they have read 3 times and 2 house points if they have read more than 3 times. </a:t>
            </a:r>
            <a:endParaRPr lang="en-US" sz="2000" dirty="0">
              <a:solidFill>
                <a:schemeClr val="tx1"/>
              </a:solidFill>
              <a:latin typeface="Aptos (Body)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  <a:latin typeface="Aptos (Body)"/>
              <a:ea typeface="Calibri"/>
              <a:cs typeface="Calibri"/>
            </a:endParaRPr>
          </a:p>
          <a:p>
            <a:endParaRPr lang="en-US" sz="2400" dirty="0">
              <a:solidFill>
                <a:schemeClr val="tx1"/>
              </a:solidFill>
              <a:latin typeface="Aptos (Body)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41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1606" y="-18437"/>
            <a:ext cx="9622955" cy="1308007"/>
          </a:xfrm>
          <a:solidFill>
            <a:srgbClr val="BD3E3E"/>
          </a:solidFill>
        </p:spPr>
        <p:txBody>
          <a:bodyPr>
            <a:noAutofit/>
          </a:bodyPr>
          <a:lstStyle/>
          <a:p>
            <a: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O U R N E S  G R E E N   S C H O O L S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>
                <a:solidFill>
                  <a:srgbClr val="B237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GB" sz="3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Believe, Grow, Succeed</a:t>
            </a:r>
            <a:endParaRPr lang="en-GB" sz="1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22C8D1B0-39F5-4A09-9ADD-D0A5E7018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463" y="1501551"/>
            <a:ext cx="11871158" cy="513988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7200" u="sng" dirty="0">
              <a:latin typeface="Calibri"/>
              <a:ea typeface="Calibri"/>
              <a:cs typeface="Calibri"/>
            </a:endParaRPr>
          </a:p>
          <a:p>
            <a:r>
              <a:rPr lang="en-GB" sz="7200" u="sng" dirty="0">
                <a:solidFill>
                  <a:schemeClr val="tx2">
                    <a:lumMod val="75000"/>
                    <a:lumOff val="25000"/>
                  </a:schemeClr>
                </a:solidFill>
                <a:latin typeface="Aptos Display (Headings)"/>
                <a:ea typeface="Calibri"/>
                <a:cs typeface="Calibri"/>
              </a:rPr>
              <a:t>Questions</a:t>
            </a:r>
            <a:endParaRPr lang="en-GB" sz="6000" dirty="0">
              <a:solidFill>
                <a:schemeClr val="tx2">
                  <a:lumMod val="75000"/>
                  <a:lumOff val="25000"/>
                </a:schemeClr>
              </a:solidFill>
              <a:latin typeface="Aptos Display (Headings)"/>
            </a:endParaRPr>
          </a:p>
          <a:p>
            <a:pPr algn="l"/>
            <a:endParaRPr lang="en-GB" sz="3300" dirty="0">
              <a:solidFill>
                <a:srgbClr val="333333"/>
              </a:solidFill>
              <a:ea typeface="Calibri"/>
              <a:cs typeface="Calibri"/>
            </a:endParaRPr>
          </a:p>
        </p:txBody>
      </p:sp>
      <p:pic>
        <p:nvPicPr>
          <p:cNvPr id="7" name="Picture 6" descr="A logo with a lion&#10;&#10;Description automatically generated">
            <a:extLst>
              <a:ext uri="{FF2B5EF4-FFF2-40B4-BE49-F238E27FC236}">
                <a16:creationId xmlns:a16="http://schemas.microsoft.com/office/drawing/2014/main" id="{4F6A09B9-8AF5-6688-8552-0DCF93D0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2" y="16120"/>
            <a:ext cx="1271224" cy="130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FB5D73D-08F7-00DC-AD96-2395D15FC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202" y="16041"/>
            <a:ext cx="1269798" cy="127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166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6e74673-5542-4b4d-89fc-127fcfb00e0d">
      <UserInfo>
        <DisplayName>Mr Denchfield (Executive Headteacher)</DisplayName>
        <AccountId>28</AccountId>
        <AccountType/>
      </UserInfo>
    </SharedWithUsers>
    <_activity xmlns="6e3a8180-3b6e-4fb8-8a09-ac15c01bfe8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CF9DFA3C8638C4281427698DC6048D4" ma:contentTypeVersion="18" ma:contentTypeDescription="Create a new document." ma:contentTypeScope="" ma:versionID="5c5f70b72a23c1e418588373b9fe4396">
  <xsd:schema xmlns:xsd="http://www.w3.org/2001/XMLSchema" xmlns:xs="http://www.w3.org/2001/XMLSchema" xmlns:p="http://schemas.microsoft.com/office/2006/metadata/properties" xmlns:ns3="6e3a8180-3b6e-4fb8-8a09-ac15c01bfe8e" xmlns:ns4="56e74673-5542-4b4d-89fc-127fcfb00e0d" targetNamespace="http://schemas.microsoft.com/office/2006/metadata/properties" ma:root="true" ma:fieldsID="a3d679de6f598b7b297e2f555d36ef44" ns3:_="" ns4:_="">
    <xsd:import namespace="6e3a8180-3b6e-4fb8-8a09-ac15c01bfe8e"/>
    <xsd:import namespace="56e74673-5542-4b4d-89fc-127fcfb00e0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3a8180-3b6e-4fb8-8a09-ac15c01bfe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e74673-5542-4b4d-89fc-127fcfb00e0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84252E1-C556-4A2B-AA94-F4DBBEDEBDFD}">
  <ds:schemaRefs>
    <ds:schemaRef ds:uri="http://www.w3.org/XML/1998/namespace"/>
    <ds:schemaRef ds:uri="http://schemas.microsoft.com/office/2006/metadata/properties"/>
    <ds:schemaRef ds:uri="56e74673-5542-4b4d-89fc-127fcfb00e0d"/>
    <ds:schemaRef ds:uri="http://purl.org/dc/dcmitype/"/>
    <ds:schemaRef ds:uri="6e3a8180-3b6e-4fb8-8a09-ac15c01bfe8e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3905FB5-F4E4-498C-BA76-2270016A7F2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A5E93B-6B20-4F8F-AA50-724E5E2879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3a8180-3b6e-4fb8-8a09-ac15c01bfe8e"/>
    <ds:schemaRef ds:uri="56e74673-5542-4b4d-89fc-127fcfb00e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9824</TotalTime>
  <Words>1417</Words>
  <Application>Microsoft Office PowerPoint</Application>
  <PresentationFormat>Widescreen</PresentationFormat>
  <Paragraphs>134</Paragraphs>
  <Slides>20</Slides>
  <Notes>10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Aptos</vt:lpstr>
      <vt:lpstr>Aptos (Body)</vt:lpstr>
      <vt:lpstr>Aptos Display</vt:lpstr>
      <vt:lpstr>Aptos Display (Headings)</vt:lpstr>
      <vt:lpstr>Arial</vt:lpstr>
      <vt:lpstr>Calibri</vt:lpstr>
      <vt:lpstr>Calibri Light</vt:lpstr>
      <vt:lpstr>Office Theme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Blending to read words</vt:lpstr>
      <vt:lpstr>Saying the Phase 2 and 3 sounds</vt:lpstr>
      <vt:lpstr>Tricky Words</vt:lpstr>
      <vt:lpstr>B O U R N E S  G R E E N   S C H O O L S . Believe, Grow, Succeed</vt:lpstr>
      <vt:lpstr>Spelling </vt:lpstr>
      <vt:lpstr>How we expect your child to spell in reception using their phonetic knowledge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B O U R N E S  G R E E N   S C H O O L S . Believe, Grow, Succeed</vt:lpstr>
      <vt:lpstr>Reading wordless books</vt:lpstr>
      <vt:lpstr>Listening to your child read their phonics book</vt:lpstr>
      <vt:lpstr>Read to your child</vt:lpstr>
      <vt:lpstr>Reading Records</vt:lpstr>
      <vt:lpstr>B O U R N E S  G R E E N   S C H O O L S . Believe, Grow, Succeed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Denchfield</dc:creator>
  <cp:lastModifiedBy>Miss Gardner</cp:lastModifiedBy>
  <cp:revision>452</cp:revision>
  <dcterms:created xsi:type="dcterms:W3CDTF">2021-10-08T08:35:51Z</dcterms:created>
  <dcterms:modified xsi:type="dcterms:W3CDTF">2024-09-23T11:19:10Z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0x0101002CF9DFA3C8638C4281427698DC6048D4</vt:lpwstr>
  </property>
  <property fmtid="{D5CDD505-2E9C-101B-9397-08002B2CF9AE}" pid="3" name="MediaServiceImageTags">
    <vt:lpwstr/>
  </property>
</Properties>
</file>